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0" r:id="rId1"/>
    <p:sldMasterId id="2147483783" r:id="rId2"/>
    <p:sldMasterId id="2147483889" r:id="rId3"/>
  </p:sldMasterIdLst>
  <p:notesMasterIdLst>
    <p:notesMasterId r:id="rId22"/>
  </p:notesMasterIdLst>
  <p:sldIdLst>
    <p:sldId id="1429" r:id="rId4"/>
    <p:sldId id="1430" r:id="rId5"/>
    <p:sldId id="1431" r:id="rId6"/>
    <p:sldId id="1443" r:id="rId7"/>
    <p:sldId id="1432" r:id="rId8"/>
    <p:sldId id="1434" r:id="rId9"/>
    <p:sldId id="308" r:id="rId10"/>
    <p:sldId id="1415" r:id="rId11"/>
    <p:sldId id="451" r:id="rId12"/>
    <p:sldId id="1486" r:id="rId13"/>
    <p:sldId id="444" r:id="rId14"/>
    <p:sldId id="1485" r:id="rId15"/>
    <p:sldId id="1407" r:id="rId16"/>
    <p:sldId id="1413" r:id="rId17"/>
    <p:sldId id="377" r:id="rId18"/>
    <p:sldId id="1442" r:id="rId19"/>
    <p:sldId id="259" r:id="rId20"/>
    <p:sldId id="260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ustom Boilerplate" id="{12149ED7-671A-1443-B91B-2EF0FCF80191}">
          <p14:sldIdLst>
            <p14:sldId id="1429"/>
            <p14:sldId id="1430"/>
            <p14:sldId id="1431"/>
            <p14:sldId id="1443"/>
            <p14:sldId id="1432"/>
            <p14:sldId id="1434"/>
            <p14:sldId id="308"/>
            <p14:sldId id="1415"/>
            <p14:sldId id="451"/>
            <p14:sldId id="1486"/>
            <p14:sldId id="444"/>
            <p14:sldId id="1485"/>
            <p14:sldId id="1407"/>
            <p14:sldId id="1413"/>
            <p14:sldId id="377"/>
            <p14:sldId id="1442"/>
            <p14:sldId id="259"/>
            <p14:sldId id="26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7D03FD8-2024-314F-2E71-24C7013F6485}" name="Tom Oldfield" initials="TO" userId="S::Tom.Oldfield@greenshield.ca::0a5cdfe4-8c5c-4a4f-ab18-28aea513db4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73A"/>
    <a:srgbClr val="FC5970"/>
    <a:srgbClr val="1C64B9"/>
    <a:srgbClr val="6D7783"/>
    <a:srgbClr val="2C8500"/>
    <a:srgbClr val="FF03FF"/>
    <a:srgbClr val="FF54D8"/>
    <a:srgbClr val="9DC6D7"/>
    <a:srgbClr val="FFFF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/>
    <p:restoredTop sz="96849"/>
  </p:normalViewPr>
  <p:slideViewPr>
    <p:cSldViewPr snapToGrid="0" showGuides="1">
      <p:cViewPr>
        <p:scale>
          <a:sx n="107" d="100"/>
          <a:sy n="107" d="100"/>
        </p:scale>
        <p:origin x="2352" y="12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18" d="100"/>
          <a:sy n="118" d="100"/>
        </p:scale>
        <p:origin x="5160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Relationship Id="rId27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8FD21B-72D7-6B49-B7BA-14A8FCFB0911}" type="datetimeFigureOut">
              <a:rPr lang="en-US" smtClean="0"/>
              <a:t>6/14/23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F37D75-D884-DA4E-A1E3-060025DD2D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558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87BB88C-E3FB-0A48-9C21-BB44907EF9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92709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87BB88C-E3FB-0A48-9C21-BB44907EF9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88939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7BB88C-E3FB-0A48-9C21-BB44907EF9B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319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7BB88C-E3FB-0A48-9C21-BB44907EF9B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8689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13" Type="http://schemas.openxmlformats.org/officeDocument/2006/relationships/image" Target="../media/image20.emf"/><Relationship Id="rId18" Type="http://schemas.openxmlformats.org/officeDocument/2006/relationships/image" Target="../media/image25.emf"/><Relationship Id="rId3" Type="http://schemas.openxmlformats.org/officeDocument/2006/relationships/image" Target="../media/image10.emf"/><Relationship Id="rId7" Type="http://schemas.openxmlformats.org/officeDocument/2006/relationships/image" Target="../media/image14.emf"/><Relationship Id="rId12" Type="http://schemas.openxmlformats.org/officeDocument/2006/relationships/image" Target="../media/image19.emf"/><Relationship Id="rId17" Type="http://schemas.openxmlformats.org/officeDocument/2006/relationships/image" Target="../media/image24.emf"/><Relationship Id="rId2" Type="http://schemas.openxmlformats.org/officeDocument/2006/relationships/image" Target="../media/image9.emf"/><Relationship Id="rId16" Type="http://schemas.openxmlformats.org/officeDocument/2006/relationships/image" Target="../media/image23.emf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3.emf"/><Relationship Id="rId11" Type="http://schemas.openxmlformats.org/officeDocument/2006/relationships/image" Target="../media/image18.emf"/><Relationship Id="rId5" Type="http://schemas.openxmlformats.org/officeDocument/2006/relationships/image" Target="../media/image12.emf"/><Relationship Id="rId15" Type="http://schemas.openxmlformats.org/officeDocument/2006/relationships/image" Target="../media/image22.emf"/><Relationship Id="rId10" Type="http://schemas.openxmlformats.org/officeDocument/2006/relationships/image" Target="../media/image17.emf"/><Relationship Id="rId19" Type="http://schemas.openxmlformats.org/officeDocument/2006/relationships/image" Target="../media/image26.emf"/><Relationship Id="rId4" Type="http://schemas.openxmlformats.org/officeDocument/2006/relationships/image" Target="../media/image11.emf"/><Relationship Id="rId9" Type="http://schemas.openxmlformats.org/officeDocument/2006/relationships/image" Target="../media/image16.emf"/><Relationship Id="rId14" Type="http://schemas.openxmlformats.org/officeDocument/2006/relationships/image" Target="../media/image21.emf"/></Relationships>
</file>

<file path=ppt/slideLayouts/_rels/slideLayout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emf"/><Relationship Id="rId13" Type="http://schemas.openxmlformats.org/officeDocument/2006/relationships/image" Target="../media/image38.emf"/><Relationship Id="rId18" Type="http://schemas.openxmlformats.org/officeDocument/2006/relationships/image" Target="../media/image43.emf"/><Relationship Id="rId3" Type="http://schemas.openxmlformats.org/officeDocument/2006/relationships/image" Target="../media/image28.emf"/><Relationship Id="rId7" Type="http://schemas.openxmlformats.org/officeDocument/2006/relationships/image" Target="../media/image32.emf"/><Relationship Id="rId12" Type="http://schemas.openxmlformats.org/officeDocument/2006/relationships/image" Target="../media/image37.emf"/><Relationship Id="rId17" Type="http://schemas.openxmlformats.org/officeDocument/2006/relationships/image" Target="../media/image42.emf"/><Relationship Id="rId2" Type="http://schemas.openxmlformats.org/officeDocument/2006/relationships/image" Target="../media/image27.emf"/><Relationship Id="rId16" Type="http://schemas.openxmlformats.org/officeDocument/2006/relationships/image" Target="../media/image41.emf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31.emf"/><Relationship Id="rId11" Type="http://schemas.openxmlformats.org/officeDocument/2006/relationships/image" Target="../media/image36.emf"/><Relationship Id="rId5" Type="http://schemas.openxmlformats.org/officeDocument/2006/relationships/image" Target="../media/image30.emf"/><Relationship Id="rId15" Type="http://schemas.openxmlformats.org/officeDocument/2006/relationships/image" Target="../media/image40.emf"/><Relationship Id="rId10" Type="http://schemas.openxmlformats.org/officeDocument/2006/relationships/image" Target="../media/image35.emf"/><Relationship Id="rId19" Type="http://schemas.openxmlformats.org/officeDocument/2006/relationships/image" Target="../media/image44.emf"/><Relationship Id="rId4" Type="http://schemas.openxmlformats.org/officeDocument/2006/relationships/image" Target="../media/image29.emf"/><Relationship Id="rId9" Type="http://schemas.openxmlformats.org/officeDocument/2006/relationships/image" Target="../media/image34.emf"/><Relationship Id="rId14" Type="http://schemas.openxmlformats.org/officeDocument/2006/relationships/image" Target="../media/image39.emf"/></Relationships>
</file>

<file path=ppt/slideLayouts/_rels/slideLayout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emf"/><Relationship Id="rId13" Type="http://schemas.openxmlformats.org/officeDocument/2006/relationships/image" Target="../media/image56.emf"/><Relationship Id="rId18" Type="http://schemas.openxmlformats.org/officeDocument/2006/relationships/image" Target="../media/image61.emf"/><Relationship Id="rId3" Type="http://schemas.openxmlformats.org/officeDocument/2006/relationships/image" Target="../media/image46.emf"/><Relationship Id="rId7" Type="http://schemas.openxmlformats.org/officeDocument/2006/relationships/image" Target="../media/image50.emf"/><Relationship Id="rId12" Type="http://schemas.openxmlformats.org/officeDocument/2006/relationships/image" Target="../media/image55.emf"/><Relationship Id="rId17" Type="http://schemas.openxmlformats.org/officeDocument/2006/relationships/image" Target="../media/image60.emf"/><Relationship Id="rId2" Type="http://schemas.openxmlformats.org/officeDocument/2006/relationships/image" Target="../media/image45.emf"/><Relationship Id="rId16" Type="http://schemas.openxmlformats.org/officeDocument/2006/relationships/image" Target="../media/image59.emf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49.emf"/><Relationship Id="rId11" Type="http://schemas.openxmlformats.org/officeDocument/2006/relationships/image" Target="../media/image54.emf"/><Relationship Id="rId5" Type="http://schemas.openxmlformats.org/officeDocument/2006/relationships/image" Target="../media/image48.emf"/><Relationship Id="rId15" Type="http://schemas.openxmlformats.org/officeDocument/2006/relationships/image" Target="../media/image58.emf"/><Relationship Id="rId10" Type="http://schemas.openxmlformats.org/officeDocument/2006/relationships/image" Target="../media/image53.emf"/><Relationship Id="rId19" Type="http://schemas.openxmlformats.org/officeDocument/2006/relationships/image" Target="../media/image62.emf"/><Relationship Id="rId4" Type="http://schemas.openxmlformats.org/officeDocument/2006/relationships/image" Target="../media/image47.emf"/><Relationship Id="rId9" Type="http://schemas.openxmlformats.org/officeDocument/2006/relationships/image" Target="../media/image52.emf"/><Relationship Id="rId14" Type="http://schemas.openxmlformats.org/officeDocument/2006/relationships/image" Target="../media/image57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8312ECF-FD57-14C2-B871-6395A6533B3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56127" y="5804851"/>
            <a:ext cx="2542771" cy="557454"/>
          </a:xfrm>
          <a:prstGeom prst="rect">
            <a:avLst/>
          </a:prstGeom>
        </p:spPr>
      </p:pic>
      <p:sp>
        <p:nvSpPr>
          <p:cNvPr id="9" name="Freeform 8">
            <a:extLst>
              <a:ext uri="{FF2B5EF4-FFF2-40B4-BE49-F238E27FC236}">
                <a16:creationId xmlns:a16="http://schemas.microsoft.com/office/drawing/2014/main" id="{8AA3541B-8179-9FDF-F672-59851E9074D1}"/>
              </a:ext>
            </a:extLst>
          </p:cNvPr>
          <p:cNvSpPr/>
          <p:nvPr userDrawn="1"/>
        </p:nvSpPr>
        <p:spPr>
          <a:xfrm>
            <a:off x="4685121" y="-9427"/>
            <a:ext cx="7494309" cy="6862714"/>
          </a:xfrm>
          <a:custGeom>
            <a:avLst/>
            <a:gdLst>
              <a:gd name="connsiteX0" fmla="*/ 7494309 w 7494309"/>
              <a:gd name="connsiteY0" fmla="*/ 0 h 6853287"/>
              <a:gd name="connsiteX1" fmla="*/ 7494309 w 7494309"/>
              <a:gd name="connsiteY1" fmla="*/ 1715679 h 6853287"/>
              <a:gd name="connsiteX2" fmla="*/ 2356701 w 7494309"/>
              <a:gd name="connsiteY2" fmla="*/ 6853287 h 6853287"/>
              <a:gd name="connsiteX3" fmla="*/ 0 w 7494309"/>
              <a:gd name="connsiteY3" fmla="*/ 6853287 h 6853287"/>
              <a:gd name="connsiteX4" fmla="*/ 6834433 w 7494309"/>
              <a:gd name="connsiteY4" fmla="*/ 18854 h 6853287"/>
              <a:gd name="connsiteX5" fmla="*/ 7494309 w 7494309"/>
              <a:gd name="connsiteY5" fmla="*/ 0 h 6853287"/>
              <a:gd name="connsiteX0" fmla="*/ 7494309 w 7494309"/>
              <a:gd name="connsiteY0" fmla="*/ 9427 h 6862714"/>
              <a:gd name="connsiteX1" fmla="*/ 7494309 w 7494309"/>
              <a:gd name="connsiteY1" fmla="*/ 1725106 h 6862714"/>
              <a:gd name="connsiteX2" fmla="*/ 2356701 w 7494309"/>
              <a:gd name="connsiteY2" fmla="*/ 6862714 h 6862714"/>
              <a:gd name="connsiteX3" fmla="*/ 0 w 7494309"/>
              <a:gd name="connsiteY3" fmla="*/ 6862714 h 6862714"/>
              <a:gd name="connsiteX4" fmla="*/ 6843860 w 7494309"/>
              <a:gd name="connsiteY4" fmla="*/ 0 h 6862714"/>
              <a:gd name="connsiteX5" fmla="*/ 7494309 w 7494309"/>
              <a:gd name="connsiteY5" fmla="*/ 9427 h 6862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94309" h="6862714">
                <a:moveTo>
                  <a:pt x="7494309" y="9427"/>
                </a:moveTo>
                <a:lnTo>
                  <a:pt x="7494309" y="1725106"/>
                </a:lnTo>
                <a:lnTo>
                  <a:pt x="2356701" y="6862714"/>
                </a:lnTo>
                <a:lnTo>
                  <a:pt x="0" y="6862714"/>
                </a:lnTo>
                <a:lnTo>
                  <a:pt x="6843860" y="0"/>
                </a:lnTo>
                <a:lnTo>
                  <a:pt x="7494309" y="94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91CF46C-7DCB-09A1-95BF-9E5A3FD788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382" y="2262710"/>
            <a:ext cx="7147229" cy="1629645"/>
          </a:xfrm>
        </p:spPr>
        <p:txBody>
          <a:bodyPr anchor="t"/>
          <a:lstStyle>
            <a:lvl1pPr>
              <a:lnSpc>
                <a:spcPct val="78000"/>
              </a:lnSpc>
              <a:defRPr sz="6000"/>
            </a:lvl1pPr>
          </a:lstStyle>
          <a:p>
            <a:r>
              <a:rPr lang="en-US" dirty="0"/>
              <a:t>Section title here.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7775B827-7918-A23F-9CD0-8467E109D501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06382" y="3905727"/>
            <a:ext cx="5489618" cy="1252061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Use this space for a description, quote or more information if necessary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04A04D6C-09A7-BCED-9146-F3FA3A1AE250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631630" y="1437013"/>
            <a:ext cx="1096651" cy="30584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spcAft>
                <a:spcPts val="600"/>
              </a:spcAft>
              <a:buNone/>
              <a:defRPr sz="2600" b="1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1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CE562267-573C-8728-DB9D-A263790CE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99772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Content Slide Al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0522D3-0D2B-A3F4-9E44-E0E9603181CE}"/>
              </a:ext>
            </a:extLst>
          </p:cNvPr>
          <p:cNvSpPr/>
          <p:nvPr userDrawn="1"/>
        </p:nvSpPr>
        <p:spPr>
          <a:xfrm>
            <a:off x="0" y="0"/>
            <a:ext cx="12192000" cy="68669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D292231-0026-B220-F540-D389E12741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1149" y="605881"/>
            <a:ext cx="6131120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28B70A8E-9E00-3763-5F3E-4E41EE21587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31826" y="1390650"/>
            <a:ext cx="6100443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059AD267-C8D2-8DBC-94B4-9EEC62D0F18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519336" y="2264040"/>
            <a:ext cx="5212933" cy="1741223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056F3B19-410C-E834-9413-1153126026B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19336" y="4434484"/>
            <a:ext cx="5212933" cy="1741223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2C15C88B-A46B-683B-5940-FFDAABFCFE15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757697" y="2264040"/>
            <a:ext cx="566738" cy="566738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1" name="Picture Placeholder 19">
            <a:extLst>
              <a:ext uri="{FF2B5EF4-FFF2-40B4-BE49-F238E27FC236}">
                <a16:creationId xmlns:a16="http://schemas.microsoft.com/office/drawing/2014/main" id="{BE71B6A2-A185-0877-0988-7390AFF545E8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757697" y="4424436"/>
            <a:ext cx="566738" cy="566738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D1D963D6-BB82-2DC2-0130-6851B7AF194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463929" y="0"/>
            <a:ext cx="4728071" cy="6858000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A33DBA-20E2-9773-2001-98A12348D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32188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 Content Slide Al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0522D3-0D2B-A3F4-9E44-E0E9603181CE}"/>
              </a:ext>
            </a:extLst>
          </p:cNvPr>
          <p:cNvSpPr/>
          <p:nvPr userDrawn="1"/>
        </p:nvSpPr>
        <p:spPr>
          <a:xfrm>
            <a:off x="0" y="0"/>
            <a:ext cx="12192000" cy="68669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D292231-0026-B220-F540-D389E12741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1149" y="605881"/>
            <a:ext cx="6131120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28B70A8E-9E00-3763-5F3E-4E41EE21587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31826" y="1390650"/>
            <a:ext cx="6100443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059AD267-C8D2-8DBC-94B4-9EEC62D0F18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519336" y="2264040"/>
            <a:ext cx="5212933" cy="1741223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056F3B19-410C-E834-9413-1153126026B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19336" y="4434484"/>
            <a:ext cx="5212933" cy="1741223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2C15C88B-A46B-683B-5940-FFDAABFCFE15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757697" y="2264040"/>
            <a:ext cx="566738" cy="566738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1" name="Picture Placeholder 19">
            <a:extLst>
              <a:ext uri="{FF2B5EF4-FFF2-40B4-BE49-F238E27FC236}">
                <a16:creationId xmlns:a16="http://schemas.microsoft.com/office/drawing/2014/main" id="{BE71B6A2-A185-0877-0988-7390AFF545E8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757697" y="4424436"/>
            <a:ext cx="566738" cy="566738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3B54B6-6E18-C508-2A8B-17DFC23C780F}"/>
              </a:ext>
            </a:extLst>
          </p:cNvPr>
          <p:cNvSpPr/>
          <p:nvPr userDrawn="1"/>
        </p:nvSpPr>
        <p:spPr>
          <a:xfrm>
            <a:off x="7464425" y="-1"/>
            <a:ext cx="4727575" cy="6866965"/>
          </a:xfrm>
          <a:prstGeom prst="rect">
            <a:avLst/>
          </a:prstGeom>
          <a:solidFill>
            <a:srgbClr val="9DC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82857871-CEC6-44CF-C5E8-E52A40930DA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53400" y="1736725"/>
            <a:ext cx="3343275" cy="442912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Use this section for a supporting statement and a key point of interest.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4127FAAE-3FA2-4E4F-808B-949EFA923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34083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9E0928-EA90-48C2-EA42-A4B16B923F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4734" y="605881"/>
            <a:ext cx="10891939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41321C19-DE0C-5866-2DF9-4300D7C9F501}"/>
              </a:ext>
            </a:extLst>
          </p:cNvPr>
          <p:cNvSpPr/>
          <p:nvPr userDrawn="1"/>
        </p:nvSpPr>
        <p:spPr>
          <a:xfrm>
            <a:off x="7944811" y="2611497"/>
            <a:ext cx="4247189" cy="4255468"/>
          </a:xfrm>
          <a:custGeom>
            <a:avLst/>
            <a:gdLst>
              <a:gd name="connsiteX0" fmla="*/ 0 w 4835950"/>
              <a:gd name="connsiteY0" fmla="*/ 4835950 h 4845377"/>
              <a:gd name="connsiteX1" fmla="*/ 4835950 w 4835950"/>
              <a:gd name="connsiteY1" fmla="*/ 0 h 4845377"/>
              <a:gd name="connsiteX2" fmla="*/ 4835950 w 4835950"/>
              <a:gd name="connsiteY2" fmla="*/ 4845377 h 4845377"/>
              <a:gd name="connsiteX3" fmla="*/ 0 w 4835950"/>
              <a:gd name="connsiteY3" fmla="*/ 4835950 h 4845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5950" h="4845377">
                <a:moveTo>
                  <a:pt x="0" y="4835950"/>
                </a:moveTo>
                <a:lnTo>
                  <a:pt x="4835950" y="0"/>
                </a:lnTo>
                <a:lnTo>
                  <a:pt x="4835950" y="4845377"/>
                </a:lnTo>
                <a:lnTo>
                  <a:pt x="0" y="48359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9E2BBA6-1B28-0C6C-6A99-FB1DEFA5C6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1628" y="2230438"/>
            <a:ext cx="8164709" cy="3749738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6DBE87A-0416-5598-C0BA-69D585A1306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1825" y="1390650"/>
            <a:ext cx="10855918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A915878E-CEB5-B2AE-8B57-187056FC33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53357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41321C19-DE0C-5866-2DF9-4300D7C9F501}"/>
              </a:ext>
            </a:extLst>
          </p:cNvPr>
          <p:cNvSpPr/>
          <p:nvPr userDrawn="1"/>
        </p:nvSpPr>
        <p:spPr>
          <a:xfrm>
            <a:off x="7944811" y="2611497"/>
            <a:ext cx="4247189" cy="4255468"/>
          </a:xfrm>
          <a:custGeom>
            <a:avLst/>
            <a:gdLst>
              <a:gd name="connsiteX0" fmla="*/ 0 w 4835950"/>
              <a:gd name="connsiteY0" fmla="*/ 4835950 h 4845377"/>
              <a:gd name="connsiteX1" fmla="*/ 4835950 w 4835950"/>
              <a:gd name="connsiteY1" fmla="*/ 0 h 4845377"/>
              <a:gd name="connsiteX2" fmla="*/ 4835950 w 4835950"/>
              <a:gd name="connsiteY2" fmla="*/ 4845377 h 4845377"/>
              <a:gd name="connsiteX3" fmla="*/ 0 w 4835950"/>
              <a:gd name="connsiteY3" fmla="*/ 4835950 h 4845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5950" h="4845377">
                <a:moveTo>
                  <a:pt x="0" y="4835950"/>
                </a:moveTo>
                <a:lnTo>
                  <a:pt x="4835950" y="0"/>
                </a:lnTo>
                <a:lnTo>
                  <a:pt x="4835950" y="4845377"/>
                </a:lnTo>
                <a:lnTo>
                  <a:pt x="0" y="48359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93B3D919-AB58-89E1-DFC2-22B578AA571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153399" y="2230438"/>
            <a:ext cx="3334309" cy="374973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5A107FE9-69AE-CEFB-13EA-687A57CAC98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1628" y="2230438"/>
            <a:ext cx="7036863" cy="3749738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F7DBC15-2C54-20E0-4B96-3EE8A23FFC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4734" y="605881"/>
            <a:ext cx="10906677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95D395CD-7E53-35AA-782E-3AF8772BD5D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31825" y="1390650"/>
            <a:ext cx="10864849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49F9DB62-2631-7B92-7FA5-69CEC3FF2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42833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Content Slide 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7A8F2E04-D34F-CFAF-E4BE-474E48315AA7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463929" y="0"/>
            <a:ext cx="4728071" cy="6858000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DEF22D7-A52A-6CEB-544C-B82CA1287C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1150" y="605881"/>
            <a:ext cx="6432698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F1E08511-B627-F559-4EB6-448A3D89341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31826" y="1390650"/>
            <a:ext cx="6402021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58B264CF-4864-1A60-4EBF-D901AA5BE6C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1629" y="2230438"/>
            <a:ext cx="6402218" cy="3749738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6996C62C-DF2E-A64D-F1C5-0A4E7FB93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01272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Content Slide Al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AD292231-0026-B220-F540-D389E12741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1149" y="605881"/>
            <a:ext cx="5494851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28B70A8E-9E00-3763-5F3E-4E41EE21587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31826" y="1390650"/>
            <a:ext cx="5494851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5A33E0C6-F0B3-0139-278C-277EC3546F0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463929" y="0"/>
            <a:ext cx="4728071" cy="6858000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51B558AB-748C-4B13-81F8-9262571C686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519336" y="2264040"/>
            <a:ext cx="5212933" cy="1741223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EC33649B-6BD6-4900-C68D-3B3079F7563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19336" y="4434484"/>
            <a:ext cx="5212933" cy="1741223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Picture Placeholder 19">
            <a:extLst>
              <a:ext uri="{FF2B5EF4-FFF2-40B4-BE49-F238E27FC236}">
                <a16:creationId xmlns:a16="http://schemas.microsoft.com/office/drawing/2014/main" id="{96C20A4F-FB99-3D64-8343-6B7E86F5A8B6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757697" y="2264040"/>
            <a:ext cx="566738" cy="566738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9">
            <a:extLst>
              <a:ext uri="{FF2B5EF4-FFF2-40B4-BE49-F238E27FC236}">
                <a16:creationId xmlns:a16="http://schemas.microsoft.com/office/drawing/2014/main" id="{72A0FE57-B4DC-501A-93FC-0D776601B8CA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757697" y="4424436"/>
            <a:ext cx="566738" cy="566738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A68EB6F4-3320-EF2E-CEFE-1D728C51B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68887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3 Info Bucke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5AF41472-E791-2276-C504-C099441FD8B3}"/>
              </a:ext>
            </a:extLst>
          </p:cNvPr>
          <p:cNvSpPr/>
          <p:nvPr userDrawn="1"/>
        </p:nvSpPr>
        <p:spPr>
          <a:xfrm rot="16200000">
            <a:off x="8922743" y="-3188"/>
            <a:ext cx="3270209" cy="3276583"/>
          </a:xfrm>
          <a:custGeom>
            <a:avLst/>
            <a:gdLst>
              <a:gd name="connsiteX0" fmla="*/ 0 w 4835950"/>
              <a:gd name="connsiteY0" fmla="*/ 4835950 h 4845377"/>
              <a:gd name="connsiteX1" fmla="*/ 4835950 w 4835950"/>
              <a:gd name="connsiteY1" fmla="*/ 0 h 4845377"/>
              <a:gd name="connsiteX2" fmla="*/ 4835950 w 4835950"/>
              <a:gd name="connsiteY2" fmla="*/ 4845377 h 4845377"/>
              <a:gd name="connsiteX3" fmla="*/ 0 w 4835950"/>
              <a:gd name="connsiteY3" fmla="*/ 4835950 h 4845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5950" h="4845377">
                <a:moveTo>
                  <a:pt x="0" y="4835950"/>
                </a:moveTo>
                <a:lnTo>
                  <a:pt x="4835950" y="0"/>
                </a:lnTo>
                <a:lnTo>
                  <a:pt x="4835950" y="4845377"/>
                </a:lnTo>
                <a:lnTo>
                  <a:pt x="0" y="48359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37D1E5-1C64-3567-252E-D179B439FF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1149" y="605881"/>
            <a:ext cx="10865045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55B70A75-C793-7720-19FD-AAC41E50515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31826" y="1390650"/>
            <a:ext cx="7036666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A86B8DDC-6BC0-6C0A-30B6-638D4357516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7062" y="3114694"/>
            <a:ext cx="4934031" cy="3021012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71389D8D-DD49-56F5-681E-CA7F8BBAA66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002930" y="3114694"/>
            <a:ext cx="4934031" cy="3021012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6" name="Picture Placeholder 19">
            <a:extLst>
              <a:ext uri="{FF2B5EF4-FFF2-40B4-BE49-F238E27FC236}">
                <a16:creationId xmlns:a16="http://schemas.microsoft.com/office/drawing/2014/main" id="{2E3870B5-CE96-E7C9-4290-537BB544B7D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731838" y="2181678"/>
            <a:ext cx="684213" cy="684213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Picture Placeholder 19">
            <a:extLst>
              <a:ext uri="{FF2B5EF4-FFF2-40B4-BE49-F238E27FC236}">
                <a16:creationId xmlns:a16="http://schemas.microsoft.com/office/drawing/2014/main" id="{72FF9A36-1D29-3032-9254-382A5C3B59D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6107430" y="2181678"/>
            <a:ext cx="684213" cy="684213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D5B678E-CC0C-A971-D02D-ADB76C311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527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nfo Bucket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8CC92A6-3213-E3A7-E648-3A015F99F482}"/>
              </a:ext>
            </a:extLst>
          </p:cNvPr>
          <p:cNvSpPr/>
          <p:nvPr userDrawn="1"/>
        </p:nvSpPr>
        <p:spPr>
          <a:xfrm>
            <a:off x="0" y="2123440"/>
            <a:ext cx="6096000" cy="473456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FC8012F-69BE-3B32-8698-8A8F6E8D21F8}"/>
              </a:ext>
            </a:extLst>
          </p:cNvPr>
          <p:cNvSpPr/>
          <p:nvPr userDrawn="1"/>
        </p:nvSpPr>
        <p:spPr>
          <a:xfrm>
            <a:off x="6096000" y="2123440"/>
            <a:ext cx="6096000" cy="4734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BBF264A-74AC-8883-DC74-7F6238798BD3}"/>
              </a:ext>
            </a:extLst>
          </p:cNvPr>
          <p:cNvSpPr/>
          <p:nvPr userDrawn="1"/>
        </p:nvSpPr>
        <p:spPr>
          <a:xfrm>
            <a:off x="6096000" y="2123441"/>
            <a:ext cx="6096000" cy="4743268"/>
          </a:xfrm>
          <a:prstGeom prst="rect">
            <a:avLst/>
          </a:prstGeom>
          <a:solidFill>
            <a:srgbClr val="9DC6D7">
              <a:alpha val="74902"/>
            </a:srgb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55ADE63-2343-BCBB-05C2-E38E85401E2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1629" y="2547899"/>
            <a:ext cx="4769046" cy="3749738"/>
          </a:xfrm>
        </p:spPr>
        <p:txBody>
          <a:bodyPr/>
          <a:lstStyle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14070F07-506D-9BE8-F7DE-8DE590A7E37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1825" y="1390650"/>
            <a:ext cx="8164513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B4FC457F-E52A-2F56-896A-90E914EF685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49624" y="2547899"/>
            <a:ext cx="4769046" cy="3749738"/>
          </a:xfrm>
        </p:spPr>
        <p:txBody>
          <a:bodyPr/>
          <a:lstStyle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0BFCBA0-20E3-1B7B-7395-874105705C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1149" y="605881"/>
            <a:ext cx="10865045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F9E9A-F59C-5246-506D-64B2565B7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43694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2 Info Bucket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8CC92A6-3213-E3A7-E648-3A015F99F482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9E0928-EA90-48C2-EA42-A4B16B923F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1629" y="1736725"/>
            <a:ext cx="4289506" cy="1856176"/>
          </a:xfrm>
        </p:spPr>
        <p:txBody>
          <a:bodyPr anchor="b"/>
          <a:lstStyle/>
          <a:p>
            <a:r>
              <a:rPr lang="en-US" dirty="0"/>
              <a:t>Insert heading  on two lines here.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76C38E1C-1361-7D28-33A4-4BCB49FC4D6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31826" y="3932882"/>
            <a:ext cx="4289309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DE040AE-0248-5DDE-887E-B30885F5581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759477" y="692150"/>
            <a:ext cx="4769046" cy="5473699"/>
          </a:xfrm>
        </p:spPr>
        <p:txBody>
          <a:bodyPr anchor="ctr"/>
          <a:lstStyle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2843DFB-9282-BACA-974F-B74515439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97280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9E0928-EA90-48C2-EA42-A4B16B923F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4735" y="605881"/>
            <a:ext cx="10891940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41321C19-DE0C-5866-2DF9-4300D7C9F501}"/>
              </a:ext>
            </a:extLst>
          </p:cNvPr>
          <p:cNvSpPr/>
          <p:nvPr userDrawn="1"/>
        </p:nvSpPr>
        <p:spPr>
          <a:xfrm>
            <a:off x="7944811" y="2619810"/>
            <a:ext cx="4247189" cy="4255468"/>
          </a:xfrm>
          <a:custGeom>
            <a:avLst/>
            <a:gdLst>
              <a:gd name="connsiteX0" fmla="*/ 0 w 4835950"/>
              <a:gd name="connsiteY0" fmla="*/ 4835950 h 4845377"/>
              <a:gd name="connsiteX1" fmla="*/ 4835950 w 4835950"/>
              <a:gd name="connsiteY1" fmla="*/ 0 h 4845377"/>
              <a:gd name="connsiteX2" fmla="*/ 4835950 w 4835950"/>
              <a:gd name="connsiteY2" fmla="*/ 4845377 h 4845377"/>
              <a:gd name="connsiteX3" fmla="*/ 0 w 4835950"/>
              <a:gd name="connsiteY3" fmla="*/ 4835950 h 4845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5950" h="4845377">
                <a:moveTo>
                  <a:pt x="0" y="4835950"/>
                </a:moveTo>
                <a:lnTo>
                  <a:pt x="4835950" y="0"/>
                </a:lnTo>
                <a:lnTo>
                  <a:pt x="4835950" y="4845377"/>
                </a:lnTo>
                <a:lnTo>
                  <a:pt x="0" y="483595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5F1717D8-E4F1-044D-48C9-74DD000DE81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1628" y="2230438"/>
            <a:ext cx="8164709" cy="3749738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BACC77DA-6BB0-9188-3D5F-8525214323F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1825" y="1390650"/>
            <a:ext cx="10855919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DDE7A6E5-A3D3-A323-9B56-49DE4B03B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5283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1C5059C7-27CF-2B5D-A363-A5CC41C1B4D3}"/>
              </a:ext>
            </a:extLst>
          </p:cNvPr>
          <p:cNvSpPr/>
          <p:nvPr userDrawn="1"/>
        </p:nvSpPr>
        <p:spPr>
          <a:xfrm>
            <a:off x="5336771" y="6678"/>
            <a:ext cx="6861514" cy="6874889"/>
          </a:xfrm>
          <a:custGeom>
            <a:avLst/>
            <a:gdLst>
              <a:gd name="connsiteX0" fmla="*/ 0 w 4835950"/>
              <a:gd name="connsiteY0" fmla="*/ 4835950 h 4845377"/>
              <a:gd name="connsiteX1" fmla="*/ 4835950 w 4835950"/>
              <a:gd name="connsiteY1" fmla="*/ 0 h 4845377"/>
              <a:gd name="connsiteX2" fmla="*/ 4835950 w 4835950"/>
              <a:gd name="connsiteY2" fmla="*/ 4845377 h 4845377"/>
              <a:gd name="connsiteX3" fmla="*/ 0 w 4835950"/>
              <a:gd name="connsiteY3" fmla="*/ 4835950 h 4845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5950" h="4845377">
                <a:moveTo>
                  <a:pt x="0" y="4835950"/>
                </a:moveTo>
                <a:lnTo>
                  <a:pt x="4835950" y="0"/>
                </a:lnTo>
                <a:lnTo>
                  <a:pt x="4835950" y="4845377"/>
                </a:lnTo>
                <a:lnTo>
                  <a:pt x="0" y="48359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39D2821-465D-0E37-E6FA-A218C2ABEF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382" y="2262710"/>
            <a:ext cx="7147229" cy="1629645"/>
          </a:xfrm>
        </p:spPr>
        <p:txBody>
          <a:bodyPr anchor="t"/>
          <a:lstStyle>
            <a:lvl1pPr>
              <a:lnSpc>
                <a:spcPct val="78000"/>
              </a:lnSpc>
              <a:defRPr sz="6000"/>
            </a:lvl1pPr>
          </a:lstStyle>
          <a:p>
            <a:r>
              <a:rPr lang="en-US" dirty="0"/>
              <a:t>Section title here.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68D5AD5-7243-DEF3-D2FB-FADF6CA43C8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06382" y="3905727"/>
            <a:ext cx="5489618" cy="1252061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Use this space for a description, quote or more information if necessary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22991A4-43BA-DF14-D3F9-DFE5F23482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56127" y="5803133"/>
            <a:ext cx="2542771" cy="557454"/>
          </a:xfrm>
          <a:prstGeom prst="rect">
            <a:avLst/>
          </a:prstGeom>
        </p:spPr>
      </p:pic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90E2CDA-2B28-1DB9-E2C1-F8A11D0A501E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631630" y="1437013"/>
            <a:ext cx="1096651" cy="30584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spcAft>
                <a:spcPts val="600"/>
              </a:spcAft>
              <a:buNone/>
              <a:defRPr sz="2600" b="1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1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68632D4B-1359-3745-1D85-88C7EEF626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7659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9E0928-EA90-48C2-EA42-A4B16B923F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4735" y="605881"/>
            <a:ext cx="10891940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41321C19-DE0C-5866-2DF9-4300D7C9F501}"/>
              </a:ext>
            </a:extLst>
          </p:cNvPr>
          <p:cNvSpPr/>
          <p:nvPr userDrawn="1"/>
        </p:nvSpPr>
        <p:spPr>
          <a:xfrm>
            <a:off x="7944811" y="2611497"/>
            <a:ext cx="4247189" cy="4255468"/>
          </a:xfrm>
          <a:custGeom>
            <a:avLst/>
            <a:gdLst>
              <a:gd name="connsiteX0" fmla="*/ 0 w 4835950"/>
              <a:gd name="connsiteY0" fmla="*/ 4835950 h 4845377"/>
              <a:gd name="connsiteX1" fmla="*/ 4835950 w 4835950"/>
              <a:gd name="connsiteY1" fmla="*/ 0 h 4845377"/>
              <a:gd name="connsiteX2" fmla="*/ 4835950 w 4835950"/>
              <a:gd name="connsiteY2" fmla="*/ 4845377 h 4845377"/>
              <a:gd name="connsiteX3" fmla="*/ 0 w 4835950"/>
              <a:gd name="connsiteY3" fmla="*/ 4835950 h 4845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5950" h="4845377">
                <a:moveTo>
                  <a:pt x="0" y="4835950"/>
                </a:moveTo>
                <a:lnTo>
                  <a:pt x="4835950" y="0"/>
                </a:lnTo>
                <a:lnTo>
                  <a:pt x="4835950" y="4845377"/>
                </a:lnTo>
                <a:lnTo>
                  <a:pt x="0" y="483595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2BBC408A-F4DB-E183-BE15-EB260CA4B37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31825" y="1390650"/>
            <a:ext cx="10850169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2ED5A6FF-BB89-B6D6-256F-A46851C6E7D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1628" y="2230438"/>
            <a:ext cx="7036863" cy="3749738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2CAC91DC-6492-0FC2-6E0D-958FBB8EA84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153399" y="2230438"/>
            <a:ext cx="3334309" cy="374973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9914A4B7-B88A-4CFF-D95A-DC0D4C7A53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8357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Content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7A8F2E04-D34F-CFAF-E4BE-474E48315AA7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463929" y="0"/>
            <a:ext cx="4728071" cy="6858000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DEF22D7-A52A-6CEB-544C-B82CA1287C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1150" y="605881"/>
            <a:ext cx="6432698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F1E08511-B627-F559-4EB6-448A3D89341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31826" y="1390650"/>
            <a:ext cx="6402021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58B264CF-4864-1A60-4EBF-D901AA5BE6C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1629" y="2230438"/>
            <a:ext cx="6402218" cy="3749738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14E2F807-D495-852C-29D5-D22F2A03C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8336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Content Slide A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AD292231-0026-B220-F540-D389E12741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1149" y="605881"/>
            <a:ext cx="6131120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28B70A8E-9E00-3763-5F3E-4E41EE21587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31826" y="1390650"/>
            <a:ext cx="6100443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5A33E0C6-F0B3-0139-278C-277EC3546F0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463929" y="0"/>
            <a:ext cx="4728071" cy="6858000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059AD267-C8D2-8DBC-94B4-9EEC62D0F18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519336" y="2264040"/>
            <a:ext cx="5212933" cy="1741223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056F3B19-410C-E834-9413-1153126026B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19336" y="4434484"/>
            <a:ext cx="5212933" cy="1741223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2C15C88B-A46B-683B-5940-FFDAABFCFE15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757697" y="2264040"/>
            <a:ext cx="566738" cy="566738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1" name="Picture Placeholder 19">
            <a:extLst>
              <a:ext uri="{FF2B5EF4-FFF2-40B4-BE49-F238E27FC236}">
                <a16:creationId xmlns:a16="http://schemas.microsoft.com/office/drawing/2014/main" id="{BE71B6A2-A185-0877-0988-7390AFF545E8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757697" y="4424436"/>
            <a:ext cx="566738" cy="566738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C8881D27-5D1D-1787-6DFB-F57C1C2A1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12835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nfo Buck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9E0928-EA90-48C2-EA42-A4B16B923F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1149" y="605881"/>
            <a:ext cx="10865045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7BEC9D-EC70-D1DB-4286-A28B9BCD1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Picture Placeholder 12">
            <a:extLst>
              <a:ext uri="{FF2B5EF4-FFF2-40B4-BE49-F238E27FC236}">
                <a16:creationId xmlns:a16="http://schemas.microsoft.com/office/drawing/2014/main" id="{F3CE788E-D07A-739F-45FE-A2E6B15BC31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009964" y="2282825"/>
            <a:ext cx="681038" cy="682625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242D57A4-10A0-5BCB-D30C-4DE001163F23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0886" y="2282825"/>
            <a:ext cx="684213" cy="684213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E78C90D5-D90C-48DC-81DA-FC9EBBFCB2B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1628" y="3156011"/>
            <a:ext cx="4803971" cy="3021330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AD17EA87-8CA7-2708-082C-2A88D6025C9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997447" y="3156011"/>
            <a:ext cx="4803971" cy="3021330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9586A659-CFC0-E801-7153-17AC53A65C6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31825" y="1390650"/>
            <a:ext cx="10864849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810169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 Info Buck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>
            <a:extLst>
              <a:ext uri="{FF2B5EF4-FFF2-40B4-BE49-F238E27FC236}">
                <a16:creationId xmlns:a16="http://schemas.microsoft.com/office/drawing/2014/main" id="{6A12E936-3A37-FEB6-7221-395120E57A15}"/>
              </a:ext>
            </a:extLst>
          </p:cNvPr>
          <p:cNvSpPr/>
          <p:nvPr userDrawn="1"/>
        </p:nvSpPr>
        <p:spPr>
          <a:xfrm>
            <a:off x="1307783" y="2165668"/>
            <a:ext cx="1584960" cy="1584960"/>
          </a:xfrm>
          <a:prstGeom prst="ellipse">
            <a:avLst/>
          </a:prstGeom>
          <a:solidFill>
            <a:srgbClr val="9DC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19">
            <a:extLst>
              <a:ext uri="{FF2B5EF4-FFF2-40B4-BE49-F238E27FC236}">
                <a16:creationId xmlns:a16="http://schemas.microsoft.com/office/drawing/2014/main" id="{429F64FF-AC1F-7EEA-6A88-D1D6444F1ABE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758156" y="2602547"/>
            <a:ext cx="684213" cy="684213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5A92B18-B6DB-9598-F30B-52CC7796A54D}"/>
              </a:ext>
            </a:extLst>
          </p:cNvPr>
          <p:cNvSpPr/>
          <p:nvPr userDrawn="1"/>
        </p:nvSpPr>
        <p:spPr>
          <a:xfrm>
            <a:off x="5300663" y="2165668"/>
            <a:ext cx="1584960" cy="1584960"/>
          </a:xfrm>
          <a:prstGeom prst="ellipse">
            <a:avLst/>
          </a:prstGeom>
          <a:solidFill>
            <a:srgbClr val="9DC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Picture Placeholder 19">
            <a:extLst>
              <a:ext uri="{FF2B5EF4-FFF2-40B4-BE49-F238E27FC236}">
                <a16:creationId xmlns:a16="http://schemas.microsoft.com/office/drawing/2014/main" id="{346ECB67-70DB-B305-C991-56A3A30489F6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5751036" y="2602547"/>
            <a:ext cx="684213" cy="684213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FA2E5B8B-D963-818A-8E90-FADB2AA3AF62}"/>
              </a:ext>
            </a:extLst>
          </p:cNvPr>
          <p:cNvSpPr/>
          <p:nvPr userDrawn="1"/>
        </p:nvSpPr>
        <p:spPr>
          <a:xfrm>
            <a:off x="9364663" y="2165668"/>
            <a:ext cx="1584960" cy="1584960"/>
          </a:xfrm>
          <a:prstGeom prst="ellipse">
            <a:avLst/>
          </a:prstGeom>
          <a:solidFill>
            <a:srgbClr val="9DC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9">
            <a:extLst>
              <a:ext uri="{FF2B5EF4-FFF2-40B4-BE49-F238E27FC236}">
                <a16:creationId xmlns:a16="http://schemas.microsoft.com/office/drawing/2014/main" id="{4330EC52-4DD4-4379-4E88-BCA3DB6D2CB3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9815036" y="2602547"/>
            <a:ext cx="684213" cy="684213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6655A0D5-347E-D4E1-C0CA-4D00878F17A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31839" y="4005263"/>
            <a:ext cx="2692914" cy="2160587"/>
          </a:xfrm>
        </p:spPr>
        <p:txBody>
          <a:bodyPr/>
          <a:lstStyle>
            <a:lvl2pPr algn="ctr">
              <a:defRPr/>
            </a:lvl2pPr>
            <a:lvl3pPr algn="ctr">
              <a:defRPr/>
            </a:lvl3pPr>
            <a:lvl4pPr algn="ctr">
              <a:defRPr/>
            </a:lvl4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0" name="Text Placeholder 15">
            <a:extLst>
              <a:ext uri="{FF2B5EF4-FFF2-40B4-BE49-F238E27FC236}">
                <a16:creationId xmlns:a16="http://schemas.microsoft.com/office/drawing/2014/main" id="{5C28525E-AFE2-54E6-351E-8389879F9E9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761228" y="4005263"/>
            <a:ext cx="2692914" cy="2160587"/>
          </a:xfrm>
        </p:spPr>
        <p:txBody>
          <a:bodyPr/>
          <a:lstStyle>
            <a:lvl2pPr algn="ctr">
              <a:defRPr/>
            </a:lvl2pPr>
            <a:lvl3pPr algn="ctr">
              <a:defRPr/>
            </a:lvl3pPr>
            <a:lvl4pPr algn="ctr">
              <a:defRPr/>
            </a:lvl4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2" name="Text Placeholder 15">
            <a:extLst>
              <a:ext uri="{FF2B5EF4-FFF2-40B4-BE49-F238E27FC236}">
                <a16:creationId xmlns:a16="http://schemas.microsoft.com/office/drawing/2014/main" id="{7995E5CB-4ECD-0F3D-B2CC-ADB11D2699A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800665" y="4005263"/>
            <a:ext cx="2692914" cy="2160587"/>
          </a:xfrm>
        </p:spPr>
        <p:txBody>
          <a:bodyPr/>
          <a:lstStyle>
            <a:lvl2pPr algn="ctr">
              <a:defRPr/>
            </a:lvl2pPr>
            <a:lvl3pPr algn="ctr">
              <a:defRPr/>
            </a:lvl3pPr>
            <a:lvl4pPr algn="ctr">
              <a:defRPr/>
            </a:lvl4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E784215A-E22B-3CD7-DEBB-DD2CFBB3F4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1149" y="605881"/>
            <a:ext cx="10865045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33A5E930-59CB-BF55-CF46-6F5E4103B7B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31825" y="1390650"/>
            <a:ext cx="10864849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72660907-7D0E-1984-6252-5314179BD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331464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 Info Bucket A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8CC92A6-3213-E3A7-E648-3A015F99F482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BF5A38E-070C-F17D-EB26-29C5A51DDB6E}"/>
              </a:ext>
            </a:extLst>
          </p:cNvPr>
          <p:cNvGrpSpPr/>
          <p:nvPr userDrawn="1"/>
        </p:nvGrpSpPr>
        <p:grpSpPr>
          <a:xfrm>
            <a:off x="6089829" y="0"/>
            <a:ext cx="6102171" cy="6858000"/>
            <a:chOff x="6089829" y="2123440"/>
            <a:chExt cx="6102171" cy="4734560"/>
          </a:xfrm>
          <a:solidFill>
            <a:schemeClr val="bg2"/>
          </a:solidFill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0588FE2-8A47-C9C2-83FD-05456E09D7FB}"/>
                </a:ext>
              </a:extLst>
            </p:cNvPr>
            <p:cNvSpPr/>
            <p:nvPr userDrawn="1"/>
          </p:nvSpPr>
          <p:spPr>
            <a:xfrm>
              <a:off x="6096000" y="2123440"/>
              <a:ext cx="6096000" cy="47345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EE9EEFD-B095-2FAA-7D9A-1422D914D89C}"/>
                </a:ext>
              </a:extLst>
            </p:cNvPr>
            <p:cNvSpPr/>
            <p:nvPr userDrawn="1"/>
          </p:nvSpPr>
          <p:spPr>
            <a:xfrm>
              <a:off x="6089829" y="2123440"/>
              <a:ext cx="6096000" cy="47345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489E61F9-FF53-85DB-D180-C77447FFC16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31629" y="692150"/>
            <a:ext cx="4769046" cy="5473699"/>
          </a:xfrm>
        </p:spPr>
        <p:txBody>
          <a:bodyPr/>
          <a:lstStyle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4D8635CC-50F8-95A4-8041-DA1660936B1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720930" y="692150"/>
            <a:ext cx="4769046" cy="5473699"/>
          </a:xfrm>
        </p:spPr>
        <p:txBody>
          <a:bodyPr/>
          <a:lstStyle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8007AE2A-97DB-A028-8055-E5FD059C2B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72155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D1935A99-7F2E-D66A-26DC-85592CD93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1629" y="605881"/>
            <a:ext cx="6076898" cy="643799"/>
          </a:xfrm>
        </p:spPr>
        <p:txBody>
          <a:bodyPr/>
          <a:lstStyle/>
          <a:p>
            <a:r>
              <a:rPr lang="en-US" dirty="0"/>
              <a:t>Insert heading here.</a:t>
            </a:r>
            <a:br>
              <a:rPr lang="en-US" dirty="0"/>
            </a:br>
            <a:endParaRPr 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F1EBD78A-7F3A-B759-28C0-25AE6E9526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31838" y="1736726"/>
            <a:ext cx="2984500" cy="2268538"/>
          </a:xfrm>
        </p:spPr>
        <p:txBody>
          <a:bodyPr/>
          <a:lstStyle/>
          <a:p>
            <a:endParaRPr lang="en-US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FB2769E6-92AA-A713-4059-219FC76F693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622521" y="1736726"/>
            <a:ext cx="2984500" cy="226853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F5C9F76D-EC68-79B6-F25A-6CC80120ABA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522168" y="1736726"/>
            <a:ext cx="2984500" cy="2268538"/>
          </a:xfrm>
        </p:spPr>
        <p:txBody>
          <a:bodyPr/>
          <a:lstStyle/>
          <a:p>
            <a:endParaRPr lang="en-US"/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429E2EF5-7247-486B-EFEA-CC9C120B36B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31629" y="4452844"/>
            <a:ext cx="3232159" cy="1713006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E1BA5FBA-D08C-2899-DF23-AED7D3EDE77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06399" y="4452844"/>
            <a:ext cx="3232159" cy="1713006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0" name="Text Placeholder 15">
            <a:extLst>
              <a:ext uri="{FF2B5EF4-FFF2-40B4-BE49-F238E27FC236}">
                <a16:creationId xmlns:a16="http://schemas.microsoft.com/office/drawing/2014/main" id="{43F81638-2AD2-BCC8-BB79-DCB0FCCD8CC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404029" y="4452844"/>
            <a:ext cx="3232159" cy="1713006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E0289503-AB55-CB75-4324-AEE7E8D4C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0075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nfo Bucke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7BEC9D-EC70-D1DB-4286-A28B9BCD1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B4836412-A123-1BF2-CC2E-7628F11CA31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7063" y="3114694"/>
            <a:ext cx="3097212" cy="3021012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A0154E3E-8975-4CA6-960B-AF9878A8097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504119" y="3114694"/>
            <a:ext cx="3097212" cy="3021012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1" name="Text Placeholder 15">
            <a:extLst>
              <a:ext uri="{FF2B5EF4-FFF2-40B4-BE49-F238E27FC236}">
                <a16:creationId xmlns:a16="http://schemas.microsoft.com/office/drawing/2014/main" id="{3679F904-1213-6AD2-4FEE-02DD6377EE5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99463" y="3114694"/>
            <a:ext cx="3097212" cy="3021012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2" name="Picture Placeholder 19">
            <a:extLst>
              <a:ext uri="{FF2B5EF4-FFF2-40B4-BE49-F238E27FC236}">
                <a16:creationId xmlns:a16="http://schemas.microsoft.com/office/drawing/2014/main" id="{0625F1E2-ED58-3F2F-A6AC-1B613F9C6E4E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731838" y="2181678"/>
            <a:ext cx="684213" cy="684213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Picture Placeholder 19">
            <a:extLst>
              <a:ext uri="{FF2B5EF4-FFF2-40B4-BE49-F238E27FC236}">
                <a16:creationId xmlns:a16="http://schemas.microsoft.com/office/drawing/2014/main" id="{D5451FB0-A556-69E5-92CE-2CBBB335911F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4489921" y="2181678"/>
            <a:ext cx="684213" cy="684213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4" name="Picture Placeholder 19">
            <a:extLst>
              <a:ext uri="{FF2B5EF4-FFF2-40B4-BE49-F238E27FC236}">
                <a16:creationId xmlns:a16="http://schemas.microsoft.com/office/drawing/2014/main" id="{8D4D3F35-34AC-1960-C434-8835B9FFBC44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8388682" y="2181678"/>
            <a:ext cx="684213" cy="684213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A2C43F53-E176-2393-EE69-0CD67B5B95A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1149" y="605881"/>
            <a:ext cx="10865045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7C8A4808-BCA6-A1CC-9A08-B67F5A8EF63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31826" y="1390650"/>
            <a:ext cx="7036666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779637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Info Buck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AC9A56E-B0AC-0CA0-24CF-8B1345FE6967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1547141" y="2858941"/>
            <a:ext cx="2354341" cy="3021330"/>
          </a:xfrm>
        </p:spPr>
        <p:txBody>
          <a:bodyPr/>
          <a:lstStyle>
            <a:lvl2pPr>
              <a:spcBef>
                <a:spcPts val="0"/>
              </a:spcBef>
              <a:spcAft>
                <a:spcPts val="0"/>
              </a:spcAft>
              <a:defRPr sz="4800" spc="-30" baseline="0"/>
            </a:lvl2pPr>
            <a:lvl3pPr>
              <a:spcBef>
                <a:spcPts val="0"/>
              </a:spcBef>
              <a:defRPr/>
            </a:lvl3pPr>
          </a:lstStyle>
          <a:p>
            <a:pPr lvl="1"/>
            <a:r>
              <a:rPr lang="en-US" dirty="0"/>
              <a:t>12.3M</a:t>
            </a:r>
          </a:p>
          <a:p>
            <a:pPr lvl="2"/>
            <a:r>
              <a:rPr lang="en-US" dirty="0"/>
              <a:t>Insert stat information here.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133A82-11D7-EEB8-4C3C-4BBD5A26BCA4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5312787" y="2858941"/>
            <a:ext cx="2354341" cy="3021330"/>
          </a:xfrm>
        </p:spPr>
        <p:txBody>
          <a:bodyPr/>
          <a:lstStyle>
            <a:lvl2pPr>
              <a:spcBef>
                <a:spcPts val="0"/>
              </a:spcBef>
              <a:spcAft>
                <a:spcPts val="0"/>
              </a:spcAft>
              <a:defRPr sz="4800" spc="-30" baseline="0"/>
            </a:lvl2pPr>
            <a:lvl3pPr>
              <a:spcBef>
                <a:spcPts val="0"/>
              </a:spcBef>
              <a:defRPr/>
            </a:lvl3pPr>
          </a:lstStyle>
          <a:p>
            <a:pPr lvl="1"/>
            <a:r>
              <a:rPr lang="en-US" dirty="0"/>
              <a:t>12.3M</a:t>
            </a:r>
          </a:p>
          <a:p>
            <a:pPr lvl="2"/>
            <a:r>
              <a:rPr lang="en-US" dirty="0"/>
              <a:t>Insert stat information here.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0D3B188-A971-D5A4-07E3-4F50C9545C1D}"/>
              </a:ext>
            </a:extLst>
          </p:cNvPr>
          <p:cNvSpPr>
            <a:spLocks noGrp="1"/>
          </p:cNvSpPr>
          <p:nvPr>
            <p:ph idx="18" hasCustomPrompt="1"/>
          </p:nvPr>
        </p:nvSpPr>
        <p:spPr>
          <a:xfrm>
            <a:off x="9142258" y="2858941"/>
            <a:ext cx="2354341" cy="3021330"/>
          </a:xfrm>
        </p:spPr>
        <p:txBody>
          <a:bodyPr/>
          <a:lstStyle>
            <a:lvl2pPr>
              <a:spcBef>
                <a:spcPts val="0"/>
              </a:spcBef>
              <a:spcAft>
                <a:spcPts val="0"/>
              </a:spcAft>
              <a:defRPr sz="4800" spc="-30" baseline="0"/>
            </a:lvl2pPr>
            <a:lvl3pPr>
              <a:spcBef>
                <a:spcPts val="0"/>
              </a:spcBef>
              <a:defRPr/>
            </a:lvl3pPr>
          </a:lstStyle>
          <a:p>
            <a:pPr lvl="1"/>
            <a:r>
              <a:rPr lang="en-US" dirty="0"/>
              <a:t>12.3M</a:t>
            </a:r>
          </a:p>
          <a:p>
            <a:pPr lvl="2"/>
            <a:r>
              <a:rPr lang="en-US" dirty="0"/>
              <a:t>Insert stat information here.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9EF1870-00BB-9C81-5A3B-664D2D7E82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1149" y="605881"/>
            <a:ext cx="10865045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64861EB8-CB65-EABC-135C-9396947F5D8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31826" y="1390650"/>
            <a:ext cx="7036666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Picture Placeholder 19">
            <a:extLst>
              <a:ext uri="{FF2B5EF4-FFF2-40B4-BE49-F238E27FC236}">
                <a16:creationId xmlns:a16="http://schemas.microsoft.com/office/drawing/2014/main" id="{3A215A81-80EE-9227-744D-FC2C16D9A654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745641" y="2858942"/>
            <a:ext cx="566738" cy="566738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Picture Placeholder 19">
            <a:extLst>
              <a:ext uri="{FF2B5EF4-FFF2-40B4-BE49-F238E27FC236}">
                <a16:creationId xmlns:a16="http://schemas.microsoft.com/office/drawing/2014/main" id="{7812C527-5C40-D176-C7DC-BBECC5F5B5D9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518478" y="2858942"/>
            <a:ext cx="566738" cy="566738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Picture Placeholder 19">
            <a:extLst>
              <a:ext uri="{FF2B5EF4-FFF2-40B4-BE49-F238E27FC236}">
                <a16:creationId xmlns:a16="http://schemas.microsoft.com/office/drawing/2014/main" id="{4B32BDA1-EA0F-71BA-8FFC-5CD86CE9167D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8348673" y="2858942"/>
            <a:ext cx="566738" cy="566738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31CC8869-735B-316B-5A6A-82B1F23AE0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43054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nfo Buck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6AF1D96-D53F-C05E-ABB2-3489FDFF0D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1149" y="605881"/>
            <a:ext cx="10865045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8632B073-24B9-AE2B-5E46-01C82C931CE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31826" y="1390650"/>
            <a:ext cx="7036666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A32E3A8A-37F5-F01C-6BD8-074BB4346F3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519337" y="2264040"/>
            <a:ext cx="4541180" cy="1741223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B090764-A787-5E29-9D81-6C674DC5EE3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955495" y="2264040"/>
            <a:ext cx="4541180" cy="1741223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2" name="Text Placeholder 15">
            <a:extLst>
              <a:ext uri="{FF2B5EF4-FFF2-40B4-BE49-F238E27FC236}">
                <a16:creationId xmlns:a16="http://schemas.microsoft.com/office/drawing/2014/main" id="{2550FEB0-5C5F-45FE-DA52-F66CF282412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19337" y="4434484"/>
            <a:ext cx="4541180" cy="1741223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ACDDE29D-B7CB-6369-A40D-AB0D02DEF05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955495" y="4434484"/>
            <a:ext cx="4541180" cy="1741223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6" name="Picture Placeholder 19">
            <a:extLst>
              <a:ext uri="{FF2B5EF4-FFF2-40B4-BE49-F238E27FC236}">
                <a16:creationId xmlns:a16="http://schemas.microsoft.com/office/drawing/2014/main" id="{D4610E5F-606B-A95E-6751-AEBA833E11FB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757697" y="2264040"/>
            <a:ext cx="566738" cy="566738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7" name="Picture Placeholder 19">
            <a:extLst>
              <a:ext uri="{FF2B5EF4-FFF2-40B4-BE49-F238E27FC236}">
                <a16:creationId xmlns:a16="http://schemas.microsoft.com/office/drawing/2014/main" id="{C1AF1F7D-1D68-BFC5-882E-25BF572D1966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6284290" y="2264040"/>
            <a:ext cx="566738" cy="566738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8" name="Picture Placeholder 19">
            <a:extLst>
              <a:ext uri="{FF2B5EF4-FFF2-40B4-BE49-F238E27FC236}">
                <a16:creationId xmlns:a16="http://schemas.microsoft.com/office/drawing/2014/main" id="{BC342369-74A2-BE54-27C4-95DDD074332A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757697" y="4424436"/>
            <a:ext cx="566738" cy="566738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9" name="Picture Placeholder 19">
            <a:extLst>
              <a:ext uri="{FF2B5EF4-FFF2-40B4-BE49-F238E27FC236}">
                <a16:creationId xmlns:a16="http://schemas.microsoft.com/office/drawing/2014/main" id="{BE650FD0-4942-2C57-503A-C76148129EC4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6284290" y="4424436"/>
            <a:ext cx="566738" cy="566738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D6026707-1A54-7520-0E1E-F026B14B6C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1500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FDDB69-886E-6E1B-0B61-C3695A61CA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t>‹#›</a:t>
            </a:fld>
            <a:endParaRPr lang="en-US"/>
          </a:p>
        </p:txBody>
      </p:sp>
      <p:sp>
        <p:nvSpPr>
          <p:cNvPr id="2" name="Freeform 1">
            <a:extLst>
              <a:ext uri="{FF2B5EF4-FFF2-40B4-BE49-F238E27FC236}">
                <a16:creationId xmlns:a16="http://schemas.microsoft.com/office/drawing/2014/main" id="{3D2DF3E5-AE28-A814-EEA6-C40D055E060E}"/>
              </a:ext>
            </a:extLst>
          </p:cNvPr>
          <p:cNvSpPr/>
          <p:nvPr userDrawn="1"/>
        </p:nvSpPr>
        <p:spPr>
          <a:xfrm>
            <a:off x="2554664" y="-18854"/>
            <a:ext cx="9624767" cy="6155703"/>
          </a:xfrm>
          <a:custGeom>
            <a:avLst/>
            <a:gdLst>
              <a:gd name="connsiteX0" fmla="*/ 0 w 9624767"/>
              <a:gd name="connsiteY0" fmla="*/ 0 h 6155703"/>
              <a:gd name="connsiteX1" fmla="*/ 9624767 w 9624767"/>
              <a:gd name="connsiteY1" fmla="*/ 0 h 6155703"/>
              <a:gd name="connsiteX2" fmla="*/ 9624767 w 9624767"/>
              <a:gd name="connsiteY2" fmla="*/ 103695 h 6155703"/>
              <a:gd name="connsiteX3" fmla="*/ 9624767 w 9624767"/>
              <a:gd name="connsiteY3" fmla="*/ 2686640 h 6155703"/>
              <a:gd name="connsiteX4" fmla="*/ 6146276 w 9624767"/>
              <a:gd name="connsiteY4" fmla="*/ 6155703 h 6155703"/>
              <a:gd name="connsiteX5" fmla="*/ 0 w 9624767"/>
              <a:gd name="connsiteY5" fmla="*/ 0 h 6155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624767" h="6155703">
                <a:moveTo>
                  <a:pt x="0" y="0"/>
                </a:moveTo>
                <a:lnTo>
                  <a:pt x="9624767" y="0"/>
                </a:lnTo>
                <a:lnTo>
                  <a:pt x="9624767" y="103695"/>
                </a:lnTo>
                <a:lnTo>
                  <a:pt x="9624767" y="2686640"/>
                </a:lnTo>
                <a:lnTo>
                  <a:pt x="6146276" y="6155703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03E2636-F050-4DF0-0D30-2037410802B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56127" y="579416"/>
            <a:ext cx="2542771" cy="557454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A623AD6-54AE-C261-CB9B-BE17A092364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5498" y="3857656"/>
            <a:ext cx="5882983" cy="1300132"/>
          </a:xfrm>
          <a:prstGeom prst="rect">
            <a:avLst/>
          </a:prstGeom>
        </p:spPr>
        <p:txBody>
          <a:bodyPr anchor="t"/>
          <a:lstStyle>
            <a:lvl1pPr>
              <a:lnSpc>
                <a:spcPct val="78000"/>
              </a:lnSpc>
              <a:defRPr sz="6000" spc="-3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title on two lines here.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E4203B50-8AA3-FFC0-F9B3-03EA17B01362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639977" y="3170286"/>
            <a:ext cx="1096651" cy="305849"/>
          </a:xfrm>
          <a:prstGeom prst="rect">
            <a:avLst/>
          </a:prstGeom>
        </p:spPr>
        <p:txBody>
          <a:bodyPr anchor="t"/>
          <a:lstStyle>
            <a:lvl1pPr marL="0" indent="0" algn="l">
              <a:spcAft>
                <a:spcPts val="600"/>
              </a:spcAft>
              <a:buNone/>
              <a:defRPr sz="2000" b="1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8517755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Fil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B903AFF2-CE56-AF97-8502-A8595911C724}"/>
              </a:ext>
            </a:extLst>
          </p:cNvPr>
          <p:cNvSpPr/>
          <p:nvPr userDrawn="1"/>
        </p:nvSpPr>
        <p:spPr>
          <a:xfrm>
            <a:off x="9075" y="0"/>
            <a:ext cx="8977745" cy="5960225"/>
          </a:xfrm>
          <a:custGeom>
            <a:avLst/>
            <a:gdLst>
              <a:gd name="connsiteX0" fmla="*/ 0 w 8977745"/>
              <a:gd name="connsiteY0" fmla="*/ 2876203 h 5960225"/>
              <a:gd name="connsiteX1" fmla="*/ 3042458 w 8977745"/>
              <a:gd name="connsiteY1" fmla="*/ 5960225 h 5960225"/>
              <a:gd name="connsiteX2" fmla="*/ 8977745 w 8977745"/>
              <a:gd name="connsiteY2" fmla="*/ 0 h 5960225"/>
              <a:gd name="connsiteX3" fmla="*/ 0 w 8977745"/>
              <a:gd name="connsiteY3" fmla="*/ 0 h 5960225"/>
              <a:gd name="connsiteX4" fmla="*/ 0 w 8977745"/>
              <a:gd name="connsiteY4" fmla="*/ 2876203 h 5960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77745" h="5960225">
                <a:moveTo>
                  <a:pt x="0" y="2876203"/>
                </a:moveTo>
                <a:lnTo>
                  <a:pt x="3042458" y="5960225"/>
                </a:lnTo>
                <a:lnTo>
                  <a:pt x="8977745" y="0"/>
                </a:lnTo>
                <a:lnTo>
                  <a:pt x="0" y="0"/>
                </a:lnTo>
                <a:lnTo>
                  <a:pt x="0" y="2876203"/>
                </a:lnTo>
                <a:close/>
              </a:path>
            </a:pathLst>
          </a:custGeom>
          <a:solidFill>
            <a:srgbClr val="003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F713836-F850-1C90-9603-5F7B2C6086EC}"/>
              </a:ext>
            </a:extLst>
          </p:cNvPr>
          <p:cNvSpPr txBox="1"/>
          <p:nvPr userDrawn="1"/>
        </p:nvSpPr>
        <p:spPr>
          <a:xfrm>
            <a:off x="590486" y="1579958"/>
            <a:ext cx="8106131" cy="3654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000"/>
              </a:lnSpc>
            </a:pPr>
            <a:r>
              <a:rPr lang="en-CA" sz="5400" dirty="0">
                <a:solidFill>
                  <a:srgbClr val="9DC6D7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897C488-655D-5E12-AE06-8ED7523F40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7342" y="2108277"/>
            <a:ext cx="8188996" cy="2930673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ct val="90000"/>
              </a:lnSpc>
              <a:defRPr sz="4800" spc="-3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Lorem ipsum </a:t>
            </a:r>
            <a:r>
              <a:rPr lang="en-US" dirty="0" err="1"/>
              <a:t>dolar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  <a:br>
              <a:rPr lang="en-US" dirty="0"/>
            </a:br>
            <a:r>
              <a:rPr lang="en-US" dirty="0"/>
              <a:t>Lorem ipsum </a:t>
            </a:r>
            <a:r>
              <a:rPr lang="en-US" dirty="0" err="1"/>
              <a:t>dolar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A5DAB207-309F-6BB2-C52F-54ED356D1B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564074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tement Fil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B903AFF2-CE56-AF97-8502-A8595911C724}"/>
              </a:ext>
            </a:extLst>
          </p:cNvPr>
          <p:cNvSpPr/>
          <p:nvPr userDrawn="1"/>
        </p:nvSpPr>
        <p:spPr>
          <a:xfrm>
            <a:off x="9075" y="0"/>
            <a:ext cx="8977745" cy="5960225"/>
          </a:xfrm>
          <a:custGeom>
            <a:avLst/>
            <a:gdLst>
              <a:gd name="connsiteX0" fmla="*/ 0 w 8977745"/>
              <a:gd name="connsiteY0" fmla="*/ 2876203 h 5960225"/>
              <a:gd name="connsiteX1" fmla="*/ 3042458 w 8977745"/>
              <a:gd name="connsiteY1" fmla="*/ 5960225 h 5960225"/>
              <a:gd name="connsiteX2" fmla="*/ 8977745 w 8977745"/>
              <a:gd name="connsiteY2" fmla="*/ 0 h 5960225"/>
              <a:gd name="connsiteX3" fmla="*/ 0 w 8977745"/>
              <a:gd name="connsiteY3" fmla="*/ 0 h 5960225"/>
              <a:gd name="connsiteX4" fmla="*/ 0 w 8977745"/>
              <a:gd name="connsiteY4" fmla="*/ 2876203 h 5960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77745" h="5960225">
                <a:moveTo>
                  <a:pt x="0" y="2876203"/>
                </a:moveTo>
                <a:lnTo>
                  <a:pt x="3042458" y="5960225"/>
                </a:lnTo>
                <a:lnTo>
                  <a:pt x="8977745" y="0"/>
                </a:lnTo>
                <a:lnTo>
                  <a:pt x="0" y="0"/>
                </a:lnTo>
                <a:lnTo>
                  <a:pt x="0" y="2876203"/>
                </a:lnTo>
                <a:close/>
              </a:path>
            </a:pathLst>
          </a:custGeom>
          <a:solidFill>
            <a:srgbClr val="003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87204AD-98C7-805F-4A9B-06FDAEA207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7342" y="2108277"/>
            <a:ext cx="4156746" cy="2930673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ct val="90000"/>
              </a:lnSpc>
              <a:defRPr sz="4800" spc="-3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Lorem ipsum </a:t>
            </a:r>
            <a:r>
              <a:rPr lang="en-US" dirty="0" err="1"/>
              <a:t>dolar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C972A50C-E266-A1CF-0995-7FF6CEB815E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096000" y="692150"/>
            <a:ext cx="5400675" cy="5473700"/>
          </a:xfrm>
        </p:spPr>
        <p:txBody>
          <a:bodyPr anchor="ctr"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30014409-351D-3C04-FEE7-CDBFB198B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367291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Content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9E0928-EA90-48C2-EA42-A4B16B923F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1629" y="605881"/>
            <a:ext cx="6076898" cy="643799"/>
          </a:xfrm>
        </p:spPr>
        <p:txBody>
          <a:bodyPr/>
          <a:lstStyle/>
          <a:p>
            <a:r>
              <a:rPr lang="en-US" dirty="0"/>
              <a:t>Insert heading here.</a:t>
            </a:r>
            <a:br>
              <a:rPr lang="en-US" dirty="0"/>
            </a:b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CF1DA67-4C10-649F-C1EF-7057F82F30DF}"/>
              </a:ext>
            </a:extLst>
          </p:cNvPr>
          <p:cNvSpPr/>
          <p:nvPr userDrawn="1"/>
        </p:nvSpPr>
        <p:spPr>
          <a:xfrm>
            <a:off x="7464425" y="0"/>
            <a:ext cx="4727575" cy="6858000"/>
          </a:xfrm>
          <a:prstGeom prst="rect">
            <a:avLst/>
          </a:prstGeom>
          <a:solidFill>
            <a:srgbClr val="9DC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143A913D-ACEF-E466-BF39-093CB750C30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53400" y="1736725"/>
            <a:ext cx="3343275" cy="442912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Use this section for a supporting statement and a key point of interest.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9822B4AE-CE3C-1613-DC94-BAC52BCEAA0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31826" y="1390650"/>
            <a:ext cx="6076702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A5A21610-0A99-0AEA-23AC-48F4F1AB9D8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1629" y="2230438"/>
            <a:ext cx="6076702" cy="3749738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A71364DD-0E52-63A4-F9A1-C3B602D05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10798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Content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CF1DA67-4C10-649F-C1EF-7057F82F30DF}"/>
              </a:ext>
            </a:extLst>
          </p:cNvPr>
          <p:cNvSpPr/>
          <p:nvPr userDrawn="1"/>
        </p:nvSpPr>
        <p:spPr>
          <a:xfrm>
            <a:off x="1" y="0"/>
            <a:ext cx="4334494" cy="6858000"/>
          </a:xfrm>
          <a:prstGeom prst="rect">
            <a:avLst/>
          </a:prstGeom>
          <a:solidFill>
            <a:srgbClr val="9DC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140E4595-B05D-4598-6003-AD0827868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/>
          <a:p>
            <a:fld id="{14C7CA72-A68C-1E4F-9363-1089F63AF2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5647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atement Fil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B903AFF2-CE56-AF97-8502-A8595911C724}"/>
              </a:ext>
            </a:extLst>
          </p:cNvPr>
          <p:cNvSpPr/>
          <p:nvPr userDrawn="1"/>
        </p:nvSpPr>
        <p:spPr>
          <a:xfrm>
            <a:off x="9075" y="0"/>
            <a:ext cx="8977745" cy="5960225"/>
          </a:xfrm>
          <a:custGeom>
            <a:avLst/>
            <a:gdLst>
              <a:gd name="connsiteX0" fmla="*/ 0 w 8977745"/>
              <a:gd name="connsiteY0" fmla="*/ 2876203 h 5960225"/>
              <a:gd name="connsiteX1" fmla="*/ 3042458 w 8977745"/>
              <a:gd name="connsiteY1" fmla="*/ 5960225 h 5960225"/>
              <a:gd name="connsiteX2" fmla="*/ 8977745 w 8977745"/>
              <a:gd name="connsiteY2" fmla="*/ 0 h 5960225"/>
              <a:gd name="connsiteX3" fmla="*/ 0 w 8977745"/>
              <a:gd name="connsiteY3" fmla="*/ 0 h 5960225"/>
              <a:gd name="connsiteX4" fmla="*/ 0 w 8977745"/>
              <a:gd name="connsiteY4" fmla="*/ 2876203 h 5960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77745" h="5960225">
                <a:moveTo>
                  <a:pt x="0" y="2876203"/>
                </a:moveTo>
                <a:lnTo>
                  <a:pt x="3042458" y="5960225"/>
                </a:lnTo>
                <a:lnTo>
                  <a:pt x="8977745" y="0"/>
                </a:lnTo>
                <a:lnTo>
                  <a:pt x="0" y="0"/>
                </a:lnTo>
                <a:lnTo>
                  <a:pt x="0" y="2876203"/>
                </a:lnTo>
                <a:close/>
              </a:path>
            </a:pathLst>
          </a:custGeom>
          <a:solidFill>
            <a:srgbClr val="003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3720D8FE-A707-1551-62E5-D18C15430D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/>
          <a:p>
            <a:fld id="{14C7CA72-A68C-1E4F-9363-1089F63AF2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85528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1">
            <a:extLst>
              <a:ext uri="{FF2B5EF4-FFF2-40B4-BE49-F238E27FC236}">
                <a16:creationId xmlns:a16="http://schemas.microsoft.com/office/drawing/2014/main" id="{9E4E1160-DDB2-4FE4-6F84-6EACAFED7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/>
          <a:p>
            <a:fld id="{14C7CA72-A68C-1E4F-9363-1089F63AF23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000216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7DD744A-E865-2D41-5063-38117E3C8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/>
          <a:p>
            <a:fld id="{14C7CA72-A68C-1E4F-9363-1089F63AF23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62915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All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D7D18D-108D-D01F-0ED1-D9BF2CB0F282}"/>
              </a:ext>
            </a:extLst>
          </p:cNvPr>
          <p:cNvSpPr/>
          <p:nvPr userDrawn="1"/>
        </p:nvSpPr>
        <p:spPr>
          <a:xfrm>
            <a:off x="-10547" y="1"/>
            <a:ext cx="1220254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lide Number Placeholder 1">
            <a:extLst>
              <a:ext uri="{FF2B5EF4-FFF2-40B4-BE49-F238E27FC236}">
                <a16:creationId xmlns:a16="http://schemas.microsoft.com/office/drawing/2014/main" id="{6F3F740B-10E2-40CC-9015-C45D7DF48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/>
          <a:p>
            <a:fld id="{14C7CA72-A68C-1E4F-9363-1089F63AF23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24240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ll Whit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D7D18D-108D-D01F-0ED1-D9BF2CB0F282}"/>
              </a:ext>
            </a:extLst>
          </p:cNvPr>
          <p:cNvSpPr/>
          <p:nvPr userDrawn="1"/>
        </p:nvSpPr>
        <p:spPr>
          <a:xfrm>
            <a:off x="-10547" y="1"/>
            <a:ext cx="1220254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6BE1B70-163A-4042-1C68-E7D6E128604F}"/>
              </a:ext>
            </a:extLst>
          </p:cNvPr>
          <p:cNvSpPr/>
          <p:nvPr userDrawn="1"/>
        </p:nvSpPr>
        <p:spPr>
          <a:xfrm>
            <a:off x="-10547" y="0"/>
            <a:ext cx="12202547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1">
            <a:extLst>
              <a:ext uri="{FF2B5EF4-FFF2-40B4-BE49-F238E27FC236}">
                <a16:creationId xmlns:a16="http://schemas.microsoft.com/office/drawing/2014/main" id="{97A584D4-8E81-42A8-0C77-0785599097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/>
          <a:p>
            <a:fld id="{14C7CA72-A68C-1E4F-9363-1089F63AF23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57624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, person&#10;&#10;Description automatically generated">
            <a:extLst>
              <a:ext uri="{FF2B5EF4-FFF2-40B4-BE49-F238E27FC236}">
                <a16:creationId xmlns:a16="http://schemas.microsoft.com/office/drawing/2014/main" id="{2260E833-805D-2B6E-17D3-81CD8C0E1A7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6C73CAF-1D7A-02A9-94C3-FFBA6E291F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1630" y="605881"/>
            <a:ext cx="4480697" cy="643799"/>
          </a:xfrm>
        </p:spPr>
        <p:txBody>
          <a:bodyPr/>
          <a:lstStyle/>
          <a:p>
            <a:r>
              <a:rPr lang="en-US" dirty="0"/>
              <a:t>Insert heading here on two lines.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2B50F98-FBA6-1906-3663-FA7CB12C928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31629" y="3059084"/>
            <a:ext cx="5029338" cy="3384896"/>
          </a:xfrm>
        </p:spPr>
        <p:txBody>
          <a:bodyPr/>
          <a:lstStyle>
            <a:lvl2pPr>
              <a:spcAft>
                <a:spcPts val="600"/>
              </a:spcAft>
              <a:defRPr/>
            </a:lvl2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352E4C9-3C83-0335-930B-9B01A741AA0C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31629" y="2481234"/>
            <a:ext cx="5029338" cy="327660"/>
          </a:xfrm>
        </p:spPr>
        <p:txBody>
          <a:bodyPr/>
          <a:lstStyle/>
          <a:p>
            <a:pPr lvl="0"/>
            <a:r>
              <a:rPr lang="en-US" dirty="0"/>
              <a:t>Insert subtitle here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7592E02A-A490-F9FD-889D-C7A3D766E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31403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B753D35-3C1E-43F8-027A-559E4242FDF8}"/>
              </a:ext>
            </a:extLst>
          </p:cNvPr>
          <p:cNvSpPr/>
          <p:nvPr userDrawn="1"/>
        </p:nvSpPr>
        <p:spPr>
          <a:xfrm>
            <a:off x="0" y="0"/>
            <a:ext cx="12192000" cy="68669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9E0928-EA90-48C2-EA42-A4B16B923F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4734" y="605881"/>
            <a:ext cx="10891939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41321C19-DE0C-5866-2DF9-4300D7C9F501}"/>
              </a:ext>
            </a:extLst>
          </p:cNvPr>
          <p:cNvSpPr/>
          <p:nvPr userDrawn="1"/>
        </p:nvSpPr>
        <p:spPr>
          <a:xfrm>
            <a:off x="7944811" y="2611497"/>
            <a:ext cx="4247189" cy="4255468"/>
          </a:xfrm>
          <a:custGeom>
            <a:avLst/>
            <a:gdLst>
              <a:gd name="connsiteX0" fmla="*/ 0 w 4835950"/>
              <a:gd name="connsiteY0" fmla="*/ 4835950 h 4845377"/>
              <a:gd name="connsiteX1" fmla="*/ 4835950 w 4835950"/>
              <a:gd name="connsiteY1" fmla="*/ 0 h 4845377"/>
              <a:gd name="connsiteX2" fmla="*/ 4835950 w 4835950"/>
              <a:gd name="connsiteY2" fmla="*/ 4845377 h 4845377"/>
              <a:gd name="connsiteX3" fmla="*/ 0 w 4835950"/>
              <a:gd name="connsiteY3" fmla="*/ 4835950 h 4845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5950" h="4845377">
                <a:moveTo>
                  <a:pt x="0" y="4835950"/>
                </a:moveTo>
                <a:lnTo>
                  <a:pt x="4835950" y="0"/>
                </a:lnTo>
                <a:lnTo>
                  <a:pt x="4835950" y="4845377"/>
                </a:lnTo>
                <a:lnTo>
                  <a:pt x="0" y="48359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CFE88DA6-22B5-C6EC-3A92-C70C49CF4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9E2BBA6-1B28-0C6C-6A99-FB1DEFA5C6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1628" y="2230438"/>
            <a:ext cx="8164709" cy="3749738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6DBE87A-0416-5598-C0BA-69D585A1306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1825" y="1390650"/>
            <a:ext cx="10855918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734469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8944819-A72E-64F8-2529-340AE2598C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318DF3-9CBE-C93A-C9F9-DEA151F4F7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1630" y="605881"/>
            <a:ext cx="4480697" cy="643799"/>
          </a:xfrm>
        </p:spPr>
        <p:txBody>
          <a:bodyPr/>
          <a:lstStyle/>
          <a:p>
            <a:r>
              <a:rPr lang="en-US" dirty="0"/>
              <a:t>Insert heading here on two lines.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04F31E6-2888-C09F-1702-C00F431803D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31629" y="3059084"/>
            <a:ext cx="5029338" cy="3384896"/>
          </a:xfrm>
        </p:spPr>
        <p:txBody>
          <a:bodyPr/>
          <a:lstStyle>
            <a:lvl2pPr>
              <a:spcAft>
                <a:spcPts val="600"/>
              </a:spcAft>
              <a:defRPr/>
            </a:lvl2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394FC76-E0EE-5FEC-A757-D7A9C6C7E7EF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31629" y="2481234"/>
            <a:ext cx="5029338" cy="327660"/>
          </a:xfrm>
        </p:spPr>
        <p:txBody>
          <a:bodyPr/>
          <a:lstStyle/>
          <a:p>
            <a:pPr lvl="0"/>
            <a:r>
              <a:rPr lang="en-US" dirty="0"/>
              <a:t>Insert subtitle here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48238E40-E99D-71B1-0D1B-DD258F241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67853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and Content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617BBDF-B8D8-52AA-0A28-4D6BCC8C87C4}"/>
              </a:ext>
            </a:extLst>
          </p:cNvPr>
          <p:cNvSpPr/>
          <p:nvPr userDrawn="1"/>
        </p:nvSpPr>
        <p:spPr>
          <a:xfrm>
            <a:off x="0" y="0"/>
            <a:ext cx="765153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text, person, sitting, indoor&#10;&#10;Description automatically generated">
            <a:extLst>
              <a:ext uri="{FF2B5EF4-FFF2-40B4-BE49-F238E27FC236}">
                <a16:creationId xmlns:a16="http://schemas.microsoft.com/office/drawing/2014/main" id="{32EC6692-96DA-B63F-2613-9A3935C63D2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1510" y="0"/>
            <a:ext cx="10317480" cy="687832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4077FDC9-69D3-50F7-AEBA-E04370250B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4735" y="605881"/>
            <a:ext cx="5491266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17176CB1-895A-735E-E2C6-0CA67EEAEDA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1629" y="2230438"/>
            <a:ext cx="5464372" cy="3749738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0471FF15-C540-F984-65A3-020FCBA6423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1825" y="1390650"/>
            <a:ext cx="5464175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3633BA2-C26E-6A1D-75A4-8B418D9C3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93256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and Content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6BBACAC-09C7-04E2-EFAD-FC7C2E6F38F0}"/>
              </a:ext>
            </a:extLst>
          </p:cNvPr>
          <p:cNvSpPr/>
          <p:nvPr userDrawn="1"/>
        </p:nvSpPr>
        <p:spPr>
          <a:xfrm>
            <a:off x="0" y="0"/>
            <a:ext cx="765153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picture containing person, person&#10;&#10;Description automatically generated">
            <a:extLst>
              <a:ext uri="{FF2B5EF4-FFF2-40B4-BE49-F238E27FC236}">
                <a16:creationId xmlns:a16="http://schemas.microsoft.com/office/drawing/2014/main" id="{C97F4B8C-AD95-950E-35E9-B1A0124DC48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5800" y="0"/>
            <a:ext cx="10287000" cy="6858000"/>
          </a:xfrm>
          <a:prstGeom prst="rect">
            <a:avLst/>
          </a:prstGeom>
        </p:spPr>
      </p:pic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6E23F0F3-9232-B350-F8E8-4E52E298D9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C992896-6F33-2F3E-FE2E-65B279F5C3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4735" y="605881"/>
            <a:ext cx="5491266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073B24EF-572F-1DD1-D050-75B9857BFC5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1629" y="2230438"/>
            <a:ext cx="5464372" cy="3749738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047653C7-9DD2-DB25-E174-A6BABD89923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1825" y="1390650"/>
            <a:ext cx="5464175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226500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and Content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62AE48F-393B-FF94-51D9-2D85D0CF9B64}"/>
              </a:ext>
            </a:extLst>
          </p:cNvPr>
          <p:cNvSpPr/>
          <p:nvPr userDrawn="1"/>
        </p:nvSpPr>
        <p:spPr>
          <a:xfrm>
            <a:off x="0" y="0"/>
            <a:ext cx="765153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person, outdoor, accessory&#10;&#10;Description automatically generated">
            <a:extLst>
              <a:ext uri="{FF2B5EF4-FFF2-40B4-BE49-F238E27FC236}">
                <a16:creationId xmlns:a16="http://schemas.microsoft.com/office/drawing/2014/main" id="{1F800C7C-76C4-0D76-29C1-33257C937E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4370" y="0"/>
            <a:ext cx="10287000" cy="6858000"/>
          </a:xfrm>
          <a:prstGeom prst="rect">
            <a:avLst/>
          </a:prstGeom>
        </p:spPr>
      </p:pic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B7423894-20F4-3FD0-5D12-1C2CBF5BF3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8E204F2-43B6-67C4-6586-5B59121319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4735" y="605881"/>
            <a:ext cx="5491266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248DAF8F-321D-7F9A-D194-064C2791AED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1629" y="2230438"/>
            <a:ext cx="5464372" cy="3749738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C01CF06C-4A6F-6673-A5DA-4A9AF3B8DD2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1825" y="1390650"/>
            <a:ext cx="5464175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980384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and Content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72CFF15-CEB6-2035-EF75-49E43E28BC35}"/>
              </a:ext>
            </a:extLst>
          </p:cNvPr>
          <p:cNvSpPr/>
          <p:nvPr userDrawn="1"/>
        </p:nvSpPr>
        <p:spPr>
          <a:xfrm>
            <a:off x="0" y="0"/>
            <a:ext cx="765153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picture containing person&#10;&#10;Description automatically generated">
            <a:extLst>
              <a:ext uri="{FF2B5EF4-FFF2-40B4-BE49-F238E27FC236}">
                <a16:creationId xmlns:a16="http://schemas.microsoft.com/office/drawing/2014/main" id="{7B38B664-3684-66C7-D08F-F6DF826A8F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1510" y="0"/>
            <a:ext cx="10317480" cy="6878320"/>
          </a:xfrm>
          <a:prstGeom prst="rect">
            <a:avLst/>
          </a:prstGeom>
        </p:spPr>
      </p:pic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1D90148C-858E-22FB-6FA3-679BCB7DF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E1CE526-E0D1-6CE3-544D-1ACE69CA2F5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4735" y="605881"/>
            <a:ext cx="5491266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F4FC9127-592B-30AD-20AD-B890A1D95C8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1629" y="2230438"/>
            <a:ext cx="5464372" cy="3749738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0056C70D-48BC-FDD6-8233-44A5B5F269F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1825" y="1390650"/>
            <a:ext cx="5464175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669117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, person, sitting, indoor&#10;&#10;Description automatically generated">
            <a:extLst>
              <a:ext uri="{FF2B5EF4-FFF2-40B4-BE49-F238E27FC236}">
                <a16:creationId xmlns:a16="http://schemas.microsoft.com/office/drawing/2014/main" id="{541B2F46-F67B-4372-11A7-2C5632B530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1510" y="0"/>
            <a:ext cx="10317480" cy="6878320"/>
          </a:xfrm>
          <a:prstGeom prst="rect">
            <a:avLst/>
          </a:prstGeom>
        </p:spPr>
      </p:pic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8F9AE15E-EA1C-9AAA-FBF2-17E690F35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717731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erson, person&#10;&#10;Description automatically generated">
            <a:extLst>
              <a:ext uri="{FF2B5EF4-FFF2-40B4-BE49-F238E27FC236}">
                <a16:creationId xmlns:a16="http://schemas.microsoft.com/office/drawing/2014/main" id="{8BE99A10-3350-CE06-1BDB-09800A0AEC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5800" y="0"/>
            <a:ext cx="10287000" cy="6858000"/>
          </a:xfrm>
          <a:prstGeom prst="rect">
            <a:avLst/>
          </a:prstGeom>
        </p:spPr>
      </p:pic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519CC57C-E8C1-2593-87CC-01F07058D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496622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erson, outdoor, accessory&#10;&#10;Description automatically generated">
            <a:extLst>
              <a:ext uri="{FF2B5EF4-FFF2-40B4-BE49-F238E27FC236}">
                <a16:creationId xmlns:a16="http://schemas.microsoft.com/office/drawing/2014/main" id="{189ED5DC-C54A-06C4-4335-91A45631ED4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4370" y="0"/>
            <a:ext cx="10287000" cy="6858000"/>
          </a:xfrm>
          <a:prstGeom prst="rect">
            <a:avLst/>
          </a:prstGeom>
        </p:spPr>
      </p:pic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5DC0E466-E543-BB70-52B5-8E79C55656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603076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person&#10;&#10;Description automatically generated">
            <a:extLst>
              <a:ext uri="{FF2B5EF4-FFF2-40B4-BE49-F238E27FC236}">
                <a16:creationId xmlns:a16="http://schemas.microsoft.com/office/drawing/2014/main" id="{832891BD-0C84-46E1-F5AF-A363E6494D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1510" y="0"/>
            <a:ext cx="10317480" cy="6878320"/>
          </a:xfrm>
          <a:prstGeom prst="rect">
            <a:avLst/>
          </a:prstGeom>
        </p:spPr>
      </p:pic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76EF55F8-7C8D-3263-4C50-48E4B78F9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15734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erson carrying a child&#10;&#10;Description automatically generated with low confidence">
            <a:extLst>
              <a:ext uri="{FF2B5EF4-FFF2-40B4-BE49-F238E27FC236}">
                <a16:creationId xmlns:a16="http://schemas.microsoft.com/office/drawing/2014/main" id="{266E6EA4-FA98-E0AE-3E1C-CB75557C549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37B3745-34DD-5E52-C517-EA58C7C43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40122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B753D35-3C1E-43F8-027A-559E4242FDF8}"/>
              </a:ext>
            </a:extLst>
          </p:cNvPr>
          <p:cNvSpPr/>
          <p:nvPr userDrawn="1"/>
        </p:nvSpPr>
        <p:spPr>
          <a:xfrm>
            <a:off x="0" y="0"/>
            <a:ext cx="12192000" cy="68669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9E0928-EA90-48C2-EA42-A4B16B923F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4734" y="605881"/>
            <a:ext cx="10891939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41321C19-DE0C-5866-2DF9-4300D7C9F501}"/>
              </a:ext>
            </a:extLst>
          </p:cNvPr>
          <p:cNvSpPr/>
          <p:nvPr userDrawn="1"/>
        </p:nvSpPr>
        <p:spPr>
          <a:xfrm>
            <a:off x="7944811" y="2611497"/>
            <a:ext cx="4247189" cy="4255468"/>
          </a:xfrm>
          <a:custGeom>
            <a:avLst/>
            <a:gdLst>
              <a:gd name="connsiteX0" fmla="*/ 0 w 4835950"/>
              <a:gd name="connsiteY0" fmla="*/ 4835950 h 4845377"/>
              <a:gd name="connsiteX1" fmla="*/ 4835950 w 4835950"/>
              <a:gd name="connsiteY1" fmla="*/ 0 h 4845377"/>
              <a:gd name="connsiteX2" fmla="*/ 4835950 w 4835950"/>
              <a:gd name="connsiteY2" fmla="*/ 4845377 h 4845377"/>
              <a:gd name="connsiteX3" fmla="*/ 0 w 4835950"/>
              <a:gd name="connsiteY3" fmla="*/ 4835950 h 4845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5950" h="4845377">
                <a:moveTo>
                  <a:pt x="0" y="4835950"/>
                </a:moveTo>
                <a:lnTo>
                  <a:pt x="4835950" y="0"/>
                </a:lnTo>
                <a:lnTo>
                  <a:pt x="4835950" y="4845377"/>
                </a:lnTo>
                <a:lnTo>
                  <a:pt x="0" y="48359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CFE88DA6-22B5-C6EC-3A92-C70C49CF4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6DBE87A-0416-5598-C0BA-69D585A1306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1825" y="1390650"/>
            <a:ext cx="10855918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A33034B3-308C-C6E3-B37C-E17F92350E1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1628" y="2230438"/>
            <a:ext cx="6832797" cy="3749738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14D10DF0-309E-F525-4BBD-A3232CB94CC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153399" y="2230438"/>
            <a:ext cx="3334309" cy="374973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00314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6F98B38-7131-C98C-7D32-FEA79A68EF2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0935" y="1130776"/>
            <a:ext cx="787400" cy="9144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2E68D93-4ED7-5887-3F36-3C94944184A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83706" y="1149826"/>
            <a:ext cx="901700" cy="8763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1D39A70-DEC1-2D2F-3FD1-81250FCC3CD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690777" y="1187926"/>
            <a:ext cx="901700" cy="8001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384293B-2013-9625-1678-4C69223D58A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697848" y="1149826"/>
            <a:ext cx="723900" cy="8763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D8DB16A-5DD6-AF01-81EA-94DC60FF3FF9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527119" y="1143476"/>
            <a:ext cx="571500" cy="889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DA9F7F5-4CE6-779D-47CB-2B7796FAD6AE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203992" y="1143476"/>
            <a:ext cx="622300" cy="889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A4FC4AB-EB1F-390E-EC5B-9D370B8514D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90935" y="2993828"/>
            <a:ext cx="787400" cy="9144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97BC44B-6617-491B-DE21-C7EFF5E6AAAF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2848806" y="3000178"/>
            <a:ext cx="571500" cy="9017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C9C4E3F-BF06-0286-E683-AFF765914B9B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4690777" y="3063678"/>
            <a:ext cx="901700" cy="7747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4C78C8E-9721-3AD9-2C21-B29A45723A24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6599525" y="3006528"/>
            <a:ext cx="889000" cy="889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0BFB4DC-C9E3-A856-4660-84B36D8554A3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8463619" y="3000178"/>
            <a:ext cx="635000" cy="9017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13316FC-F70D-0443-A2F8-39E556BEA13E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070642" y="3006528"/>
            <a:ext cx="889000" cy="889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26F6054-2EA4-B616-AA9E-49456109D026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835385" y="5028479"/>
            <a:ext cx="698500" cy="9017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5B90CB6-6B02-E8C1-55F9-2448FC3DB493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2683706" y="5028479"/>
            <a:ext cx="876300" cy="8128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2EA0C7E-93F1-C7E8-C718-524C4A45873C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4687635" y="4984028"/>
            <a:ext cx="889000" cy="9017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CD1DC32-4AC3-47D9-E011-87C2F9A041CA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6615367" y="5072928"/>
            <a:ext cx="889000" cy="7239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71C47ED-3008-7351-655E-261742B9D5C8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8374719" y="4984028"/>
            <a:ext cx="876300" cy="7747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2E8996C2-AB26-0DE4-D4D3-08D8AB2B70D8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10121371" y="4857028"/>
            <a:ext cx="850900" cy="90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94752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6B173E66-0E27-D771-408C-6CE30366A3C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2409" y="1130776"/>
            <a:ext cx="787400" cy="9144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8BCC5AC2-FF00-4385-5E23-2460098B177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83706" y="1156176"/>
            <a:ext cx="901700" cy="8763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FACF5D74-B8FA-D26D-D8EB-DC7BBFDF577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674935" y="1187926"/>
            <a:ext cx="901700" cy="8001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4CE86BED-2AC7-EAC5-C675-9D78DDCABC2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682075" y="1156176"/>
            <a:ext cx="723900" cy="876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999BD6DF-FC32-5FB5-2FFB-7A466E087D09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539750" y="1137126"/>
            <a:ext cx="571500" cy="8890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EF632BE0-6CAA-7A03-C877-F233F01CB65F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203992" y="1143476"/>
            <a:ext cx="622300" cy="8890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E48A72F3-1C7A-DDD6-2392-E40707058A4D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72409" y="3000178"/>
            <a:ext cx="787400" cy="9144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D642155D-76D2-7962-9ED1-B36E8F3E4B6D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2836106" y="2993828"/>
            <a:ext cx="571500" cy="9017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005848C6-C4E9-3E02-DF19-8CD355C80047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4681285" y="3063678"/>
            <a:ext cx="901700" cy="77470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585F4FE7-AC56-9CF8-EB54-4F77F534D797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6599525" y="2993828"/>
            <a:ext cx="889000" cy="8890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1D978DDC-FCB3-F8AE-100F-8C1AF3E189DA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8463619" y="2994842"/>
            <a:ext cx="635000" cy="9017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06BACB0D-7C87-7707-D7C1-9A29B77D899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070642" y="3012878"/>
            <a:ext cx="889000" cy="8890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B1A18C19-D56F-E834-8DFF-94C7BD6449D4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835385" y="5022129"/>
            <a:ext cx="698500" cy="9017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BE032F3C-25E3-0F3B-8B85-47C3819B7F69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2683706" y="5022129"/>
            <a:ext cx="876300" cy="81280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E6AADAF6-2EFB-7B83-078B-C521BC7C1CA8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4674935" y="4984029"/>
            <a:ext cx="889000" cy="90170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C431EEA1-DBE4-DDD0-3125-DFD2BB44DB6B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6606043" y="5066579"/>
            <a:ext cx="889000" cy="7239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F8394A75-639A-C2F3-72EF-FBD04347F3D8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8371745" y="4984028"/>
            <a:ext cx="876300" cy="7747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47EA238A-09EF-1BDF-B9D2-A77A127F6910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10108742" y="4857028"/>
            <a:ext cx="850900" cy="90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3267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47A090FE-09EE-D1A8-F3A2-4665285216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0933" y="1143476"/>
            <a:ext cx="787400" cy="9144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4F926D96-26A8-987E-45C2-D707F0A31D5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83706" y="1149826"/>
            <a:ext cx="901700" cy="8763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108B5C10-1DB9-D728-B055-390F28CDF01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690777" y="1185569"/>
            <a:ext cx="901700" cy="8001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D1807E26-7084-1293-D6F7-3FA89BFFB57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697848" y="1149826"/>
            <a:ext cx="723900" cy="876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C7CCA25-8C8A-0A0D-0485-C1071BC1D3E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527117" y="1137126"/>
            <a:ext cx="571500" cy="8890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16A56E60-03AE-C1CB-FBAB-10332957636D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203986" y="1143476"/>
            <a:ext cx="622300" cy="8890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E04AC519-0174-308B-1A92-6230C5B19E5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90933" y="2971800"/>
            <a:ext cx="787400" cy="9144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D4FFA668-BBE7-228C-23FB-FEDDB76567AC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2848806" y="3006528"/>
            <a:ext cx="571500" cy="9017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5A9F5EE1-F765-B0E2-F786-516D1AA909FD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4690777" y="3061321"/>
            <a:ext cx="901700" cy="77470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42C36CD0-A0F0-22FB-AC55-C26F472C07E1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6583944" y="3004171"/>
            <a:ext cx="889000" cy="8890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0B8E366E-35E3-FACF-1865-4D220F4FBB6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8463619" y="2997821"/>
            <a:ext cx="635000" cy="9017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E9FAC3E2-59F4-BCFC-89CE-6F2EEAE561EB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070636" y="3004171"/>
            <a:ext cx="889000" cy="8890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F7DAD5CC-5F4B-08AA-5C06-A5627EFC9041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848150" y="5028479"/>
            <a:ext cx="698500" cy="9017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25CFE54D-6A2E-D209-792E-A8E4AD24A2B2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2683706" y="5022129"/>
            <a:ext cx="876300" cy="81280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5F2496BB-88C8-576C-636F-90560A6468DD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4691504" y="4977679"/>
            <a:ext cx="889000" cy="90170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A03C71DB-0B9D-9A5C-C3F9-25CE1E19D33D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6599525" y="5072929"/>
            <a:ext cx="889000" cy="7239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882CFB7E-53D4-9158-F0DD-44E2922C8A01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8374717" y="4977678"/>
            <a:ext cx="876300" cy="7747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6D779CAF-8CCE-A1DC-A651-963DFEFDA369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10108736" y="4850678"/>
            <a:ext cx="850900" cy="90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039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B753D35-3C1E-43F8-027A-559E4242FDF8}"/>
              </a:ext>
            </a:extLst>
          </p:cNvPr>
          <p:cNvSpPr/>
          <p:nvPr userDrawn="1"/>
        </p:nvSpPr>
        <p:spPr>
          <a:xfrm>
            <a:off x="0" y="0"/>
            <a:ext cx="12192000" cy="68669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9E0928-EA90-48C2-EA42-A4B16B923F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4734" y="605881"/>
            <a:ext cx="10891939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41321C19-DE0C-5866-2DF9-4300D7C9F501}"/>
              </a:ext>
            </a:extLst>
          </p:cNvPr>
          <p:cNvSpPr/>
          <p:nvPr userDrawn="1"/>
        </p:nvSpPr>
        <p:spPr>
          <a:xfrm>
            <a:off x="7944811" y="2611497"/>
            <a:ext cx="4247189" cy="4255468"/>
          </a:xfrm>
          <a:custGeom>
            <a:avLst/>
            <a:gdLst>
              <a:gd name="connsiteX0" fmla="*/ 0 w 4835950"/>
              <a:gd name="connsiteY0" fmla="*/ 4835950 h 4845377"/>
              <a:gd name="connsiteX1" fmla="*/ 4835950 w 4835950"/>
              <a:gd name="connsiteY1" fmla="*/ 0 h 4845377"/>
              <a:gd name="connsiteX2" fmla="*/ 4835950 w 4835950"/>
              <a:gd name="connsiteY2" fmla="*/ 4845377 h 4845377"/>
              <a:gd name="connsiteX3" fmla="*/ 0 w 4835950"/>
              <a:gd name="connsiteY3" fmla="*/ 4835950 h 4845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5950" h="4845377">
                <a:moveTo>
                  <a:pt x="0" y="4835950"/>
                </a:moveTo>
                <a:lnTo>
                  <a:pt x="4835950" y="0"/>
                </a:lnTo>
                <a:lnTo>
                  <a:pt x="4835950" y="4845377"/>
                </a:lnTo>
                <a:lnTo>
                  <a:pt x="0" y="48359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9E2BBA6-1B28-0C6C-6A99-FB1DEFA5C6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1628" y="2230438"/>
            <a:ext cx="8164709" cy="3749738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6DBE87A-0416-5598-C0BA-69D585A1306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1825" y="1390650"/>
            <a:ext cx="10855918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21BC64E-8188-7842-0F5D-00ACFF5AD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68508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B753D35-3C1E-43F8-027A-559E4242FDF8}"/>
              </a:ext>
            </a:extLst>
          </p:cNvPr>
          <p:cNvSpPr/>
          <p:nvPr userDrawn="1"/>
        </p:nvSpPr>
        <p:spPr>
          <a:xfrm>
            <a:off x="0" y="0"/>
            <a:ext cx="12192000" cy="68669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9E0928-EA90-48C2-EA42-A4B16B923F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4734" y="605881"/>
            <a:ext cx="10891939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41321C19-DE0C-5866-2DF9-4300D7C9F501}"/>
              </a:ext>
            </a:extLst>
          </p:cNvPr>
          <p:cNvSpPr/>
          <p:nvPr userDrawn="1"/>
        </p:nvSpPr>
        <p:spPr>
          <a:xfrm>
            <a:off x="7944811" y="2611497"/>
            <a:ext cx="4247189" cy="4255468"/>
          </a:xfrm>
          <a:custGeom>
            <a:avLst/>
            <a:gdLst>
              <a:gd name="connsiteX0" fmla="*/ 0 w 4835950"/>
              <a:gd name="connsiteY0" fmla="*/ 4835950 h 4845377"/>
              <a:gd name="connsiteX1" fmla="*/ 4835950 w 4835950"/>
              <a:gd name="connsiteY1" fmla="*/ 0 h 4845377"/>
              <a:gd name="connsiteX2" fmla="*/ 4835950 w 4835950"/>
              <a:gd name="connsiteY2" fmla="*/ 4845377 h 4845377"/>
              <a:gd name="connsiteX3" fmla="*/ 0 w 4835950"/>
              <a:gd name="connsiteY3" fmla="*/ 4835950 h 4845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5950" h="4845377">
                <a:moveTo>
                  <a:pt x="0" y="4835950"/>
                </a:moveTo>
                <a:lnTo>
                  <a:pt x="4835950" y="0"/>
                </a:lnTo>
                <a:lnTo>
                  <a:pt x="4835950" y="4845377"/>
                </a:lnTo>
                <a:lnTo>
                  <a:pt x="0" y="48359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9E2BBA6-1B28-0C6C-6A99-FB1DEFA5C6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1628" y="2230438"/>
            <a:ext cx="6832797" cy="3749738"/>
          </a:xfrm>
        </p:spPr>
        <p:txBody>
          <a:bodyPr/>
          <a:lstStyle/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6DBE87A-0416-5598-C0BA-69D585A1306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1825" y="1390650"/>
            <a:ext cx="10855918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2F161ECF-9783-AD54-3BA9-63E4B048453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153399" y="2230438"/>
            <a:ext cx="3334309" cy="374973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11189F90-DE55-D70D-543C-6FAB4DB121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39655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2 Info Bucket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8CC92A6-3213-E3A7-E648-3A015F99F482}"/>
              </a:ext>
            </a:extLst>
          </p:cNvPr>
          <p:cNvSpPr/>
          <p:nvPr userDrawn="1"/>
        </p:nvSpPr>
        <p:spPr>
          <a:xfrm>
            <a:off x="0" y="2123440"/>
            <a:ext cx="12192000" cy="4734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55ADE63-2343-BCBB-05C2-E38E85401E2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1629" y="2547899"/>
            <a:ext cx="4769046" cy="3617951"/>
          </a:xfrm>
        </p:spPr>
        <p:txBody>
          <a:bodyPr/>
          <a:lstStyle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14070F07-506D-9BE8-F7DE-8DE590A7E37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1825" y="1390650"/>
            <a:ext cx="8164513" cy="5667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B4FC457F-E52A-2F56-896A-90E914EF685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727629" y="2547899"/>
            <a:ext cx="4769046" cy="3617951"/>
          </a:xfrm>
        </p:spPr>
        <p:txBody>
          <a:bodyPr/>
          <a:lstStyle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0BFCBA0-20E3-1B7B-7395-874105705C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1149" y="605881"/>
            <a:ext cx="10865045" cy="643799"/>
          </a:xfrm>
        </p:spPr>
        <p:txBody>
          <a:bodyPr/>
          <a:lstStyle/>
          <a:p>
            <a:r>
              <a:rPr lang="en-US" dirty="0"/>
              <a:t>Insert heading here.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34E0342-E50E-A235-750C-93AEE02221AF}"/>
              </a:ext>
            </a:extLst>
          </p:cNvPr>
          <p:cNvCxnSpPr/>
          <p:nvPr userDrawn="1"/>
        </p:nvCxnSpPr>
        <p:spPr>
          <a:xfrm>
            <a:off x="6096000" y="2374900"/>
            <a:ext cx="0" cy="379095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336E4C10-E89A-7D4D-1262-62F37ED9F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6438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2 Info Bucket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8CC92A6-3213-E3A7-E648-3A015F99F482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9E0928-EA90-48C2-EA42-A4B16B923F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1629" y="1736725"/>
            <a:ext cx="4289506" cy="1856176"/>
          </a:xfrm>
        </p:spPr>
        <p:txBody>
          <a:bodyPr anchor="b"/>
          <a:lstStyle/>
          <a:p>
            <a:r>
              <a:rPr lang="en-US" dirty="0"/>
              <a:t>Insert heading  on two lines here.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76C38E1C-1361-7D28-33A4-4BCB49FC4D6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31826" y="3932882"/>
            <a:ext cx="4289309" cy="109631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DE040AE-0248-5DDE-887E-B30885F5581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759477" y="692150"/>
            <a:ext cx="4769046" cy="5473699"/>
          </a:xfrm>
        </p:spPr>
        <p:txBody>
          <a:bodyPr anchor="ctr"/>
          <a:lstStyle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11E7C0-6A74-1209-1E0B-FEA89557CA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3474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5214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21.xml"/><Relationship Id="rId26" Type="http://schemas.openxmlformats.org/officeDocument/2006/relationships/slideLayout" Target="../slideLayouts/slideLayout29.xml"/><Relationship Id="rId3" Type="http://schemas.openxmlformats.org/officeDocument/2006/relationships/slideLayout" Target="../slideLayouts/slideLayout6.xml"/><Relationship Id="rId21" Type="http://schemas.openxmlformats.org/officeDocument/2006/relationships/slideLayout" Target="../slideLayouts/slideLayout24.xml"/><Relationship Id="rId34" Type="http://schemas.openxmlformats.org/officeDocument/2006/relationships/slideLayout" Target="../slideLayouts/slideLayout37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20.xml"/><Relationship Id="rId25" Type="http://schemas.openxmlformats.org/officeDocument/2006/relationships/slideLayout" Target="../slideLayouts/slideLayout28.xml"/><Relationship Id="rId3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5.xml"/><Relationship Id="rId16" Type="http://schemas.openxmlformats.org/officeDocument/2006/relationships/slideLayout" Target="../slideLayouts/slideLayout19.xml"/><Relationship Id="rId20" Type="http://schemas.openxmlformats.org/officeDocument/2006/relationships/slideLayout" Target="../slideLayouts/slideLayout23.xml"/><Relationship Id="rId29" Type="http://schemas.openxmlformats.org/officeDocument/2006/relationships/slideLayout" Target="../slideLayouts/slideLayout32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24" Type="http://schemas.openxmlformats.org/officeDocument/2006/relationships/slideLayout" Target="../slideLayouts/slideLayout27.xml"/><Relationship Id="rId32" Type="http://schemas.openxmlformats.org/officeDocument/2006/relationships/slideLayout" Target="../slideLayouts/slideLayout35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23" Type="http://schemas.openxmlformats.org/officeDocument/2006/relationships/slideLayout" Target="../slideLayouts/slideLayout26.xml"/><Relationship Id="rId28" Type="http://schemas.openxmlformats.org/officeDocument/2006/relationships/slideLayout" Target="../slideLayouts/slideLayout31.xml"/><Relationship Id="rId36" Type="http://schemas.openxmlformats.org/officeDocument/2006/relationships/theme" Target="../theme/theme2.xml"/><Relationship Id="rId10" Type="http://schemas.openxmlformats.org/officeDocument/2006/relationships/slideLayout" Target="../slideLayouts/slideLayout13.xml"/><Relationship Id="rId19" Type="http://schemas.openxmlformats.org/officeDocument/2006/relationships/slideLayout" Target="../slideLayouts/slideLayout22.xml"/><Relationship Id="rId31" Type="http://schemas.openxmlformats.org/officeDocument/2006/relationships/slideLayout" Target="../slideLayouts/slideLayout34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Relationship Id="rId22" Type="http://schemas.openxmlformats.org/officeDocument/2006/relationships/slideLayout" Target="../slideLayouts/slideLayout25.xml"/><Relationship Id="rId27" Type="http://schemas.openxmlformats.org/officeDocument/2006/relationships/slideLayout" Target="../slideLayouts/slideLayout30.xml"/><Relationship Id="rId30" Type="http://schemas.openxmlformats.org/officeDocument/2006/relationships/slideLayout" Target="../slideLayouts/slideLayout33.xml"/><Relationship Id="rId35" Type="http://schemas.openxmlformats.org/officeDocument/2006/relationships/slideLayout" Target="../slideLayouts/slideLayout38.xml"/><Relationship Id="rId8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51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56C69E7-4108-8AC0-9CDA-5CD154979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629" y="605882"/>
            <a:ext cx="10764837" cy="113084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CE51FB-BD68-A327-AF74-661F993DAA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1629" y="1825625"/>
            <a:ext cx="1076483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Sub heading</a:t>
            </a:r>
          </a:p>
          <a:p>
            <a:pPr lvl="1"/>
            <a:r>
              <a:rPr lang="en-US" dirty="0"/>
              <a:t>Heading</a:t>
            </a:r>
          </a:p>
          <a:p>
            <a:pPr lvl="2"/>
            <a:r>
              <a:rPr lang="en-US" dirty="0"/>
              <a:t>Body copy</a:t>
            </a:r>
          </a:p>
          <a:p>
            <a:pPr lvl="3"/>
            <a:r>
              <a:rPr lang="en-US" dirty="0"/>
              <a:t>Bullet point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EDE83-4DA7-1917-EFE8-8C7452F093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183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DAFB42-7645-1429-5371-507CF6EB64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DD18C6-273F-3502-C9EF-E2FA3866C1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53474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C7CA72-A68C-1E4F-9363-1089F63AF2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821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500"/>
        </a:spcBef>
        <a:spcAft>
          <a:spcPts val="600"/>
        </a:spcAft>
        <a:buFontTx/>
        <a:buNone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90000"/>
        </a:lnSpc>
        <a:spcBef>
          <a:spcPts val="100"/>
        </a:spcBef>
        <a:spcAft>
          <a:spcPts val="200"/>
        </a:spcAft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00" indent="-126000" algn="l" defTabSz="91440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4702" userDrawn="1">
          <p15:clr>
            <a:srgbClr val="F26B43"/>
          </p15:clr>
        </p15:guide>
        <p15:guide id="4" pos="5541" userDrawn="1">
          <p15:clr>
            <a:srgbClr val="F26B43"/>
          </p15:clr>
        </p15:guide>
        <p15:guide id="5" pos="6403" userDrawn="1">
          <p15:clr>
            <a:srgbClr val="F26B43"/>
          </p15:clr>
        </p15:guide>
        <p15:guide id="6" pos="7242" userDrawn="1">
          <p15:clr>
            <a:srgbClr val="F26B43"/>
          </p15:clr>
        </p15:guide>
        <p15:guide id="7" pos="3001" userDrawn="1">
          <p15:clr>
            <a:srgbClr val="F26B43"/>
          </p15:clr>
        </p15:guide>
        <p15:guide id="8" pos="2162" userDrawn="1">
          <p15:clr>
            <a:srgbClr val="F26B43"/>
          </p15:clr>
        </p15:guide>
        <p15:guide id="9" pos="1323" userDrawn="1">
          <p15:clr>
            <a:srgbClr val="F26B43"/>
          </p15:clr>
        </p15:guide>
        <p15:guide id="10" pos="461" userDrawn="1">
          <p15:clr>
            <a:srgbClr val="F26B43"/>
          </p15:clr>
        </p15:guide>
        <p15:guide id="11" orient="horz" pos="1797" userDrawn="1">
          <p15:clr>
            <a:srgbClr val="F26B43"/>
          </p15:clr>
        </p15:guide>
        <p15:guide id="12" orient="horz" pos="1094" userDrawn="1">
          <p15:clr>
            <a:srgbClr val="F26B43"/>
          </p15:clr>
        </p15:guide>
        <p15:guide id="13" orient="horz" pos="436" userDrawn="1">
          <p15:clr>
            <a:srgbClr val="F26B43"/>
          </p15:clr>
        </p15:guide>
        <p15:guide id="14" orient="horz" pos="2523" userDrawn="1">
          <p15:clr>
            <a:srgbClr val="F26B43"/>
          </p15:clr>
        </p15:guide>
        <p15:guide id="15" orient="horz" pos="3249" userDrawn="1">
          <p15:clr>
            <a:srgbClr val="F26B43"/>
          </p15:clr>
        </p15:guide>
        <p15:guide id="16" orient="horz" pos="388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56C69E7-4108-8AC0-9CDA-5CD154979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629" y="605882"/>
            <a:ext cx="10764837" cy="113084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CE51FB-BD68-A327-AF74-661F993DAA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1629" y="1825625"/>
            <a:ext cx="1076483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Sub heading</a:t>
            </a:r>
          </a:p>
          <a:p>
            <a:pPr lvl="1"/>
            <a:r>
              <a:rPr lang="en-US" dirty="0"/>
              <a:t>Heading</a:t>
            </a:r>
          </a:p>
          <a:p>
            <a:pPr lvl="2"/>
            <a:r>
              <a:rPr lang="en-US" dirty="0"/>
              <a:t>Body copy</a:t>
            </a:r>
          </a:p>
          <a:p>
            <a:pPr lvl="3"/>
            <a:r>
              <a:rPr lang="en-US" dirty="0"/>
              <a:t>Bullet point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DD18C6-273F-3502-C9EF-E2FA3866C1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53474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4C7CA72-A68C-1E4F-9363-1089F63AF23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4490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6" r:id="rId1"/>
    <p:sldLayoutId id="2147484094" r:id="rId2"/>
    <p:sldLayoutId id="2147484067" r:id="rId3"/>
    <p:sldLayoutId id="2147484093" r:id="rId4"/>
    <p:sldLayoutId id="2147484092" r:id="rId5"/>
    <p:sldLayoutId id="2147484095" r:id="rId6"/>
    <p:sldLayoutId id="2147484096" r:id="rId7"/>
    <p:sldLayoutId id="2147484099" r:id="rId8"/>
    <p:sldLayoutId id="2147484016" r:id="rId9"/>
    <p:sldLayoutId id="2147484017" r:id="rId10"/>
    <p:sldLayoutId id="2147484063" r:id="rId11"/>
    <p:sldLayoutId id="2147484065" r:id="rId12"/>
    <p:sldLayoutId id="2147484023" r:id="rId13"/>
    <p:sldLayoutId id="2147483795" r:id="rId14"/>
    <p:sldLayoutId id="2147484025" r:id="rId15"/>
    <p:sldLayoutId id="2147483793" r:id="rId16"/>
    <p:sldLayoutId id="2147484012" r:id="rId17"/>
    <p:sldLayoutId id="2147483799" r:id="rId18"/>
    <p:sldLayoutId id="2147484064" r:id="rId19"/>
    <p:sldLayoutId id="2147483794" r:id="rId20"/>
    <p:sldLayoutId id="2147484013" r:id="rId21"/>
    <p:sldLayoutId id="2147484021" r:id="rId22"/>
    <p:sldLayoutId id="2147483807" r:id="rId23"/>
    <p:sldLayoutId id="2147483796" r:id="rId24"/>
    <p:sldLayoutId id="2147483797" r:id="rId25"/>
    <p:sldLayoutId id="2147483798" r:id="rId26"/>
    <p:sldLayoutId id="2147483801" r:id="rId27"/>
    <p:sldLayoutId id="2147483802" r:id="rId28"/>
    <p:sldLayoutId id="2147483803" r:id="rId29"/>
    <p:sldLayoutId id="2147484086" r:id="rId30"/>
    <p:sldLayoutId id="2147484097" r:id="rId31"/>
    <p:sldLayoutId id="2147484019" r:id="rId32"/>
    <p:sldLayoutId id="2147484018" r:id="rId33"/>
    <p:sldLayoutId id="2147484070" r:id="rId34"/>
    <p:sldLayoutId id="2147484098" r:id="rId3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500"/>
        </a:spcBef>
        <a:spcAft>
          <a:spcPts val="600"/>
        </a:spcAft>
        <a:buFontTx/>
        <a:buNone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90000"/>
        </a:lnSpc>
        <a:spcBef>
          <a:spcPts val="100"/>
        </a:spcBef>
        <a:spcAft>
          <a:spcPts val="200"/>
        </a:spcAft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00" indent="-126000" algn="l" defTabSz="91440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4702" userDrawn="1">
          <p15:clr>
            <a:srgbClr val="F26B43"/>
          </p15:clr>
        </p15:guide>
        <p15:guide id="4" pos="5541" userDrawn="1">
          <p15:clr>
            <a:srgbClr val="F26B43"/>
          </p15:clr>
        </p15:guide>
        <p15:guide id="5" pos="6403" userDrawn="1">
          <p15:clr>
            <a:srgbClr val="F26B43"/>
          </p15:clr>
        </p15:guide>
        <p15:guide id="6" pos="7242" userDrawn="1">
          <p15:clr>
            <a:srgbClr val="F26B43"/>
          </p15:clr>
        </p15:guide>
        <p15:guide id="7" pos="3001" userDrawn="1">
          <p15:clr>
            <a:srgbClr val="F26B43"/>
          </p15:clr>
        </p15:guide>
        <p15:guide id="8" pos="2162" userDrawn="1">
          <p15:clr>
            <a:srgbClr val="F26B43"/>
          </p15:clr>
        </p15:guide>
        <p15:guide id="9" pos="1323" userDrawn="1">
          <p15:clr>
            <a:srgbClr val="F26B43"/>
          </p15:clr>
        </p15:guide>
        <p15:guide id="10" pos="461" userDrawn="1">
          <p15:clr>
            <a:srgbClr val="F26B43"/>
          </p15:clr>
        </p15:guide>
        <p15:guide id="11" orient="horz" pos="1797" userDrawn="1">
          <p15:clr>
            <a:srgbClr val="F26B43"/>
          </p15:clr>
        </p15:guide>
        <p15:guide id="12" orient="horz" pos="1094" userDrawn="1">
          <p15:clr>
            <a:srgbClr val="F26B43"/>
          </p15:clr>
        </p15:guide>
        <p15:guide id="13" orient="horz" pos="436" userDrawn="1">
          <p15:clr>
            <a:srgbClr val="F26B43"/>
          </p15:clr>
        </p15:guide>
        <p15:guide id="14" orient="horz" pos="2523" userDrawn="1">
          <p15:clr>
            <a:srgbClr val="F26B43"/>
          </p15:clr>
        </p15:guide>
        <p15:guide id="15" orient="horz" pos="3249" userDrawn="1">
          <p15:clr>
            <a:srgbClr val="F26B43"/>
          </p15:clr>
        </p15:guide>
        <p15:guide id="16" orient="horz" pos="3884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56C69E7-4108-8AC0-9CDA-5CD154979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629" y="605882"/>
            <a:ext cx="10764837" cy="113084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CE51FB-BD68-A327-AF74-661F993DAA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1629" y="1825625"/>
            <a:ext cx="1076483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Sub heading</a:t>
            </a:r>
          </a:p>
          <a:p>
            <a:pPr lvl="1"/>
            <a:r>
              <a:rPr lang="en-US" dirty="0"/>
              <a:t>Heading</a:t>
            </a:r>
          </a:p>
          <a:p>
            <a:pPr lvl="2"/>
            <a:r>
              <a:rPr lang="en-US" dirty="0"/>
              <a:t>Body copy</a:t>
            </a:r>
          </a:p>
          <a:p>
            <a:pPr lvl="3"/>
            <a:r>
              <a:rPr lang="en-US" dirty="0"/>
              <a:t>Bullet point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DD18C6-273F-3502-C9EF-E2FA3866C1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53474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C7CA72-A68C-1E4F-9363-1089F63AF2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540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5" r:id="rId1"/>
    <p:sldLayoutId id="2147483996" r:id="rId2"/>
    <p:sldLayoutId id="2147484079" r:id="rId3"/>
    <p:sldLayoutId id="2147484080" r:id="rId4"/>
    <p:sldLayoutId id="2147484081" r:id="rId5"/>
    <p:sldLayoutId id="2147484082" r:id="rId6"/>
    <p:sldLayoutId id="2147484011" r:id="rId7"/>
    <p:sldLayoutId id="2147484072" r:id="rId8"/>
    <p:sldLayoutId id="2147484073" r:id="rId9"/>
    <p:sldLayoutId id="2147484074" r:id="rId10"/>
    <p:sldLayoutId id="2147484087" r:id="rId11"/>
    <p:sldLayoutId id="2147484007" r:id="rId12"/>
    <p:sldLayoutId id="2147484008" r:id="rId13"/>
    <p:sldLayoutId id="2147484009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500"/>
        </a:spcBef>
        <a:spcAft>
          <a:spcPts val="600"/>
        </a:spcAft>
        <a:buFontTx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90000"/>
        </a:lnSpc>
        <a:spcBef>
          <a:spcPts val="100"/>
        </a:spcBef>
        <a:spcAft>
          <a:spcPts val="200"/>
        </a:spcAft>
        <a:buFontTx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00" indent="-126000" algn="l" defTabSz="91440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4702" userDrawn="1">
          <p15:clr>
            <a:srgbClr val="F26B43"/>
          </p15:clr>
        </p15:guide>
        <p15:guide id="4" pos="5541" userDrawn="1">
          <p15:clr>
            <a:srgbClr val="F26B43"/>
          </p15:clr>
        </p15:guide>
        <p15:guide id="5" pos="6403" userDrawn="1">
          <p15:clr>
            <a:srgbClr val="F26B43"/>
          </p15:clr>
        </p15:guide>
        <p15:guide id="6" pos="7242" userDrawn="1">
          <p15:clr>
            <a:srgbClr val="F26B43"/>
          </p15:clr>
        </p15:guide>
        <p15:guide id="7" pos="3001" userDrawn="1">
          <p15:clr>
            <a:srgbClr val="F26B43"/>
          </p15:clr>
        </p15:guide>
        <p15:guide id="8" pos="2162" userDrawn="1">
          <p15:clr>
            <a:srgbClr val="F26B43"/>
          </p15:clr>
        </p15:guide>
        <p15:guide id="9" pos="1323" userDrawn="1">
          <p15:clr>
            <a:srgbClr val="F26B43"/>
          </p15:clr>
        </p15:guide>
        <p15:guide id="10" pos="461" userDrawn="1">
          <p15:clr>
            <a:srgbClr val="F26B43"/>
          </p15:clr>
        </p15:guide>
        <p15:guide id="11" orient="horz" pos="1797" userDrawn="1">
          <p15:clr>
            <a:srgbClr val="F26B43"/>
          </p15:clr>
        </p15:guide>
        <p15:guide id="12" orient="horz" pos="1094" userDrawn="1">
          <p15:clr>
            <a:srgbClr val="F26B43"/>
          </p15:clr>
        </p15:guide>
        <p15:guide id="13" orient="horz" pos="436" userDrawn="1">
          <p15:clr>
            <a:srgbClr val="F26B43"/>
          </p15:clr>
        </p15:guide>
        <p15:guide id="14" orient="horz" pos="2523" userDrawn="1">
          <p15:clr>
            <a:srgbClr val="F26B43"/>
          </p15:clr>
        </p15:guide>
        <p15:guide id="15" orient="horz" pos="3249" userDrawn="1">
          <p15:clr>
            <a:srgbClr val="F26B43"/>
          </p15:clr>
        </p15:guide>
        <p15:guide id="16" orient="horz" pos="38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emf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92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93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emf"/><Relationship Id="rId2" Type="http://schemas.openxmlformats.org/officeDocument/2006/relationships/image" Target="../media/image94.emf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97.emf"/><Relationship Id="rId4" Type="http://schemas.openxmlformats.org/officeDocument/2006/relationships/image" Target="../media/image96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emf"/><Relationship Id="rId2" Type="http://schemas.openxmlformats.org/officeDocument/2006/relationships/image" Target="../media/image94.emf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98.png"/><Relationship Id="rId5" Type="http://schemas.openxmlformats.org/officeDocument/2006/relationships/image" Target="../media/image97.emf"/><Relationship Id="rId4" Type="http://schemas.openxmlformats.org/officeDocument/2006/relationships/image" Target="../media/image96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emf"/><Relationship Id="rId13" Type="http://schemas.openxmlformats.org/officeDocument/2006/relationships/image" Target="../media/image38.emf"/><Relationship Id="rId18" Type="http://schemas.openxmlformats.org/officeDocument/2006/relationships/image" Target="../media/image43.emf"/><Relationship Id="rId3" Type="http://schemas.openxmlformats.org/officeDocument/2006/relationships/image" Target="../media/image28.emf"/><Relationship Id="rId7" Type="http://schemas.openxmlformats.org/officeDocument/2006/relationships/image" Target="../media/image32.emf"/><Relationship Id="rId12" Type="http://schemas.openxmlformats.org/officeDocument/2006/relationships/image" Target="../media/image37.emf"/><Relationship Id="rId17" Type="http://schemas.openxmlformats.org/officeDocument/2006/relationships/image" Target="../media/image42.emf"/><Relationship Id="rId2" Type="http://schemas.openxmlformats.org/officeDocument/2006/relationships/image" Target="../media/image27.emf"/><Relationship Id="rId16" Type="http://schemas.openxmlformats.org/officeDocument/2006/relationships/image" Target="../media/image41.emf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31.emf"/><Relationship Id="rId11" Type="http://schemas.openxmlformats.org/officeDocument/2006/relationships/image" Target="../media/image36.emf"/><Relationship Id="rId5" Type="http://schemas.openxmlformats.org/officeDocument/2006/relationships/image" Target="../media/image30.emf"/><Relationship Id="rId15" Type="http://schemas.openxmlformats.org/officeDocument/2006/relationships/image" Target="../media/image40.emf"/><Relationship Id="rId10" Type="http://schemas.openxmlformats.org/officeDocument/2006/relationships/image" Target="../media/image35.emf"/><Relationship Id="rId19" Type="http://schemas.openxmlformats.org/officeDocument/2006/relationships/image" Target="../media/image44.emf"/><Relationship Id="rId4" Type="http://schemas.openxmlformats.org/officeDocument/2006/relationships/image" Target="../media/image29.emf"/><Relationship Id="rId9" Type="http://schemas.openxmlformats.org/officeDocument/2006/relationships/image" Target="../media/image34.emf"/><Relationship Id="rId14" Type="http://schemas.openxmlformats.org/officeDocument/2006/relationships/image" Target="../media/image39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13" Type="http://schemas.openxmlformats.org/officeDocument/2006/relationships/image" Target="../media/image20.emf"/><Relationship Id="rId18" Type="http://schemas.openxmlformats.org/officeDocument/2006/relationships/image" Target="../media/image25.emf"/><Relationship Id="rId3" Type="http://schemas.openxmlformats.org/officeDocument/2006/relationships/image" Target="../media/image10.emf"/><Relationship Id="rId7" Type="http://schemas.openxmlformats.org/officeDocument/2006/relationships/image" Target="../media/image14.emf"/><Relationship Id="rId12" Type="http://schemas.openxmlformats.org/officeDocument/2006/relationships/image" Target="../media/image19.emf"/><Relationship Id="rId17" Type="http://schemas.openxmlformats.org/officeDocument/2006/relationships/image" Target="../media/image24.emf"/><Relationship Id="rId2" Type="http://schemas.openxmlformats.org/officeDocument/2006/relationships/image" Target="../media/image9.emf"/><Relationship Id="rId16" Type="http://schemas.openxmlformats.org/officeDocument/2006/relationships/image" Target="../media/image23.emf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13.emf"/><Relationship Id="rId11" Type="http://schemas.openxmlformats.org/officeDocument/2006/relationships/image" Target="../media/image18.emf"/><Relationship Id="rId5" Type="http://schemas.openxmlformats.org/officeDocument/2006/relationships/image" Target="../media/image12.emf"/><Relationship Id="rId15" Type="http://schemas.openxmlformats.org/officeDocument/2006/relationships/image" Target="../media/image22.emf"/><Relationship Id="rId10" Type="http://schemas.openxmlformats.org/officeDocument/2006/relationships/image" Target="../media/image17.emf"/><Relationship Id="rId19" Type="http://schemas.openxmlformats.org/officeDocument/2006/relationships/image" Target="../media/image26.emf"/><Relationship Id="rId4" Type="http://schemas.openxmlformats.org/officeDocument/2006/relationships/image" Target="../media/image11.emf"/><Relationship Id="rId9" Type="http://schemas.openxmlformats.org/officeDocument/2006/relationships/image" Target="../media/image16.emf"/><Relationship Id="rId14" Type="http://schemas.openxmlformats.org/officeDocument/2006/relationships/image" Target="../media/image21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66.emf"/><Relationship Id="rId7" Type="http://schemas.openxmlformats.org/officeDocument/2006/relationships/image" Target="../media/image70.emf"/><Relationship Id="rId2" Type="http://schemas.openxmlformats.org/officeDocument/2006/relationships/image" Target="../media/image65.emf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69.emf"/><Relationship Id="rId5" Type="http://schemas.openxmlformats.org/officeDocument/2006/relationships/image" Target="../media/image68.emf"/><Relationship Id="rId10" Type="http://schemas.openxmlformats.org/officeDocument/2006/relationships/image" Target="../media/image73.emf"/><Relationship Id="rId4" Type="http://schemas.openxmlformats.org/officeDocument/2006/relationships/image" Target="../media/image67.emf"/><Relationship Id="rId9" Type="http://schemas.openxmlformats.org/officeDocument/2006/relationships/image" Target="../media/image72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emf"/><Relationship Id="rId3" Type="http://schemas.openxmlformats.org/officeDocument/2006/relationships/image" Target="../media/image27.emf"/><Relationship Id="rId7" Type="http://schemas.openxmlformats.org/officeDocument/2006/relationships/image" Target="../media/image39.emf"/><Relationship Id="rId2" Type="http://schemas.openxmlformats.org/officeDocument/2006/relationships/image" Target="../media/image74.emf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38.emf"/><Relationship Id="rId5" Type="http://schemas.openxmlformats.org/officeDocument/2006/relationships/image" Target="../media/image36.emf"/><Relationship Id="rId4" Type="http://schemas.openxmlformats.org/officeDocument/2006/relationships/image" Target="../media/image31.emf"/><Relationship Id="rId9" Type="http://schemas.openxmlformats.org/officeDocument/2006/relationships/image" Target="../media/image7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emf"/><Relationship Id="rId2" Type="http://schemas.openxmlformats.org/officeDocument/2006/relationships/image" Target="../media/image77.emf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80.png"/><Relationship Id="rId4" Type="http://schemas.openxmlformats.org/officeDocument/2006/relationships/image" Target="../media/image79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emf"/><Relationship Id="rId2" Type="http://schemas.openxmlformats.org/officeDocument/2006/relationships/image" Target="../media/image81.emf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84.png"/><Relationship Id="rId4" Type="http://schemas.openxmlformats.org/officeDocument/2006/relationships/image" Target="../media/image8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85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emf"/><Relationship Id="rId1" Type="http://schemas.openxmlformats.org/officeDocument/2006/relationships/slideLayout" Target="../slideLayouts/slideLayout3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emf"/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emf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E6E9C8-9D74-29DB-7374-9A296A0FF48B}"/>
              </a:ext>
            </a:extLst>
          </p:cNvPr>
          <p:cNvSpPr txBox="1">
            <a:spLocks/>
          </p:cNvSpPr>
          <p:nvPr/>
        </p:nvSpPr>
        <p:spPr>
          <a:xfrm>
            <a:off x="557648" y="2143862"/>
            <a:ext cx="5233552" cy="2165549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 spc="-30" baseline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r-CA" dirty="0">
                <a:effectLst/>
                <a:ea typeface="Calibri" panose="020F0502020204030204" pitchFamily="34" charset="0"/>
              </a:rPr>
              <a:t>Notre objectif depuis 1957 : promouvoir une meilleure santé pour tous.</a:t>
            </a:r>
            <a:endParaRPr lang="en-CA" dirty="0">
              <a:effectLst/>
              <a:ea typeface="Calibri" panose="020F0502020204030204" pitchFamily="34" charset="0"/>
            </a:endParaRPr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62A1ADE0-E439-0B97-222E-E462DFD16A8C}"/>
              </a:ext>
            </a:extLst>
          </p:cNvPr>
          <p:cNvSpPr/>
          <p:nvPr/>
        </p:nvSpPr>
        <p:spPr>
          <a:xfrm>
            <a:off x="5336771" y="6678"/>
            <a:ext cx="6861514" cy="6874889"/>
          </a:xfrm>
          <a:custGeom>
            <a:avLst/>
            <a:gdLst>
              <a:gd name="connsiteX0" fmla="*/ 0 w 4835950"/>
              <a:gd name="connsiteY0" fmla="*/ 4835950 h 4845377"/>
              <a:gd name="connsiteX1" fmla="*/ 4835950 w 4835950"/>
              <a:gd name="connsiteY1" fmla="*/ 0 h 4845377"/>
              <a:gd name="connsiteX2" fmla="*/ 4835950 w 4835950"/>
              <a:gd name="connsiteY2" fmla="*/ 4845377 h 4845377"/>
              <a:gd name="connsiteX3" fmla="*/ 0 w 4835950"/>
              <a:gd name="connsiteY3" fmla="*/ 4835950 h 4845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5950" h="4845377">
                <a:moveTo>
                  <a:pt x="0" y="4835950"/>
                </a:moveTo>
                <a:lnTo>
                  <a:pt x="4835950" y="0"/>
                </a:lnTo>
                <a:lnTo>
                  <a:pt x="4835950" y="4845377"/>
                </a:lnTo>
                <a:lnTo>
                  <a:pt x="0" y="48359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7752728-7115-6605-CBFD-85F3E66E285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74026" y="859104"/>
            <a:ext cx="6075243" cy="6007605"/>
          </a:xfrm>
          <a:prstGeom prst="rect">
            <a:avLst/>
          </a:prstGeom>
        </p:spPr>
      </p:pic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1B2CFAA-1A1E-CD99-18AF-B03B62AA4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t>1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41C3CC8-FD57-17F8-1A1F-5BECFDE1BE2A}"/>
              </a:ext>
            </a:extLst>
          </p:cNvPr>
          <p:cNvSpPr txBox="1"/>
          <p:nvPr/>
        </p:nvSpPr>
        <p:spPr>
          <a:xfrm>
            <a:off x="7330765" y="1815272"/>
            <a:ext cx="1580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/>
              <a:t>William Wilkinson</a:t>
            </a:r>
          </a:p>
          <a:p>
            <a:pPr algn="r"/>
            <a:r>
              <a:rPr lang="fr-FR" sz="1400" b="1" dirty="0"/>
              <a:t>Notre fondateur</a:t>
            </a:r>
            <a:endParaRPr lang="en-US" sz="1400" b="1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6AA2C47-2421-DA61-90BC-AE4B1765B5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652" y="1091372"/>
            <a:ext cx="2378662" cy="52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0504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Oval 82">
            <a:extLst>
              <a:ext uri="{FF2B5EF4-FFF2-40B4-BE49-F238E27FC236}">
                <a16:creationId xmlns:a16="http://schemas.microsoft.com/office/drawing/2014/main" id="{3B16572A-8C9D-5562-251F-47E08A726C36}"/>
              </a:ext>
            </a:extLst>
          </p:cNvPr>
          <p:cNvSpPr/>
          <p:nvPr/>
        </p:nvSpPr>
        <p:spPr>
          <a:xfrm>
            <a:off x="946826" y="718161"/>
            <a:ext cx="1300327" cy="130032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CA" sz="18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Départ</a:t>
            </a:r>
            <a:endParaRPr lang="en-CA" sz="1800" b="1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37CFA40E-C6D4-4725-861C-B62F97632D95}"/>
              </a:ext>
            </a:extLst>
          </p:cNvPr>
          <p:cNvSpPr txBox="1"/>
          <p:nvPr/>
        </p:nvSpPr>
        <p:spPr>
          <a:xfrm>
            <a:off x="3040952" y="979596"/>
            <a:ext cx="189605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CA" sz="2000" b="1" dirty="0">
                <a:solidFill>
                  <a:schemeClr val="accent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Liste du personnel</a:t>
            </a:r>
            <a:endParaRPr lang="en-CA" sz="2000" b="1" dirty="0">
              <a:solidFill>
                <a:schemeClr val="accent2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B74E6473-57D6-B752-6DDE-A1FD6AC38FD8}"/>
              </a:ext>
            </a:extLst>
          </p:cNvPr>
          <p:cNvSpPr txBox="1"/>
          <p:nvPr/>
        </p:nvSpPr>
        <p:spPr>
          <a:xfrm>
            <a:off x="475839" y="2673094"/>
            <a:ext cx="224006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CA" sz="2000" b="1" dirty="0">
                <a:solidFill>
                  <a:schemeClr val="accent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Système d’administration de l’assureur</a:t>
            </a:r>
            <a:endParaRPr lang="en-CA" sz="2000" b="1" dirty="0">
              <a:solidFill>
                <a:schemeClr val="accent2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B04ABE56-0C43-26EE-5D33-59A7F3BECB32}"/>
              </a:ext>
            </a:extLst>
          </p:cNvPr>
          <p:cNvSpPr txBox="1"/>
          <p:nvPr/>
        </p:nvSpPr>
        <p:spPr>
          <a:xfrm>
            <a:off x="647841" y="5331992"/>
            <a:ext cx="189605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CA" sz="2000" b="1" dirty="0">
                <a:solidFill>
                  <a:schemeClr val="accent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Production des chèques</a:t>
            </a:r>
            <a:endParaRPr lang="en-CA" sz="2000" b="1" dirty="0">
              <a:solidFill>
                <a:schemeClr val="accent2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CBBE1312-A1F1-C255-D4B0-C66ADF0DD275}"/>
              </a:ext>
            </a:extLst>
          </p:cNvPr>
          <p:cNvSpPr txBox="1"/>
          <p:nvPr/>
        </p:nvSpPr>
        <p:spPr>
          <a:xfrm>
            <a:off x="4983848" y="5555701"/>
            <a:ext cx="189605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CA" sz="2000" b="1" dirty="0">
                <a:solidFill>
                  <a:schemeClr val="accent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Site Web</a:t>
            </a:r>
            <a:endParaRPr lang="en-CA" sz="2000" b="1" dirty="0">
              <a:solidFill>
                <a:schemeClr val="accent2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64F3C995-4247-3A84-D7B3-51EBF1B52C86}"/>
              </a:ext>
            </a:extLst>
          </p:cNvPr>
          <p:cNvSpPr txBox="1"/>
          <p:nvPr/>
        </p:nvSpPr>
        <p:spPr>
          <a:xfrm>
            <a:off x="2170973" y="4057155"/>
            <a:ext cx="345073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CA" sz="2000" b="1" dirty="0">
                <a:solidFill>
                  <a:schemeClr val="accent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Système de gestion des réclamations de l’assureur</a:t>
            </a:r>
            <a:endParaRPr lang="en-CA" sz="2000" b="1" dirty="0">
              <a:solidFill>
                <a:schemeClr val="accent2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E2ECCAA3-F351-C10F-7111-F005ECCE5683}"/>
              </a:ext>
            </a:extLst>
          </p:cNvPr>
          <p:cNvSpPr txBox="1"/>
          <p:nvPr/>
        </p:nvSpPr>
        <p:spPr>
          <a:xfrm>
            <a:off x="4559270" y="2652055"/>
            <a:ext cx="208598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CA" sz="2000" b="1" dirty="0">
                <a:solidFill>
                  <a:schemeClr val="accent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Rapports sur les primes</a:t>
            </a:r>
            <a:endParaRPr lang="en-CA" sz="2000" b="1" dirty="0">
              <a:solidFill>
                <a:schemeClr val="accent2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FBF577DC-E364-73BB-4693-DE263B1825FF}"/>
              </a:ext>
            </a:extLst>
          </p:cNvPr>
          <p:cNvSpPr txBox="1"/>
          <p:nvPr/>
        </p:nvSpPr>
        <p:spPr>
          <a:xfrm>
            <a:off x="6096000" y="888634"/>
            <a:ext cx="211045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CA" sz="2000" b="1" dirty="0">
                <a:solidFill>
                  <a:schemeClr val="accent2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Rapports sur les primes</a:t>
            </a:r>
            <a:endParaRPr lang="en-CA" sz="2000" b="1" dirty="0">
              <a:solidFill>
                <a:schemeClr val="accent2"/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5A4410F2-6223-9BFE-AC95-DD7FC5259DBC}"/>
              </a:ext>
            </a:extLst>
          </p:cNvPr>
          <p:cNvSpPr txBox="1"/>
          <p:nvPr/>
        </p:nvSpPr>
        <p:spPr>
          <a:xfrm>
            <a:off x="8207990" y="864648"/>
            <a:ext cx="207369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CA" sz="2000" b="1" dirty="0">
                <a:solidFill>
                  <a:schemeClr val="accent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Centre d’appels </a:t>
            </a:r>
            <a:endParaRPr lang="en-CA" sz="2000" b="1" dirty="0">
              <a:solidFill>
                <a:schemeClr val="accent2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B724712F-9E7D-BB2C-D520-E64438EF8DCC}"/>
              </a:ext>
            </a:extLst>
          </p:cNvPr>
          <p:cNvSpPr txBox="1"/>
          <p:nvPr/>
        </p:nvSpPr>
        <p:spPr>
          <a:xfrm>
            <a:off x="9308887" y="2379003"/>
            <a:ext cx="2431189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CA" sz="2000" b="1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Système de production de rapports sur l’expérience</a:t>
            </a:r>
            <a:endParaRPr lang="en-CA" sz="2000" b="1" dirty="0">
              <a:solidFill>
                <a:schemeClr val="accent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2D9E060F-73AF-1AFA-8CE7-8CB0F81B5DCF}"/>
              </a:ext>
            </a:extLst>
          </p:cNvPr>
          <p:cNvSpPr txBox="1"/>
          <p:nvPr/>
        </p:nvSpPr>
        <p:spPr>
          <a:xfrm>
            <a:off x="8482771" y="5601868"/>
            <a:ext cx="261777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CA" sz="2000" b="1" dirty="0">
                <a:solidFill>
                  <a:schemeClr val="accent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Rapports sur les médicaments</a:t>
            </a:r>
            <a:endParaRPr lang="en-CA" sz="2000" b="1" dirty="0">
              <a:solidFill>
                <a:schemeClr val="accent2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38FD2BEB-4DBD-7DCC-807F-75714A7EF7C8}"/>
              </a:ext>
            </a:extLst>
          </p:cNvPr>
          <p:cNvSpPr txBox="1"/>
          <p:nvPr/>
        </p:nvSpPr>
        <p:spPr>
          <a:xfrm>
            <a:off x="6209254" y="3960344"/>
            <a:ext cx="306124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CA" sz="2000" b="1" dirty="0">
                <a:solidFill>
                  <a:schemeClr val="accent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Système de traitement des réclamations et de facturation directe</a:t>
            </a:r>
            <a:endParaRPr lang="en-CA" sz="2000" b="1" dirty="0">
              <a:solidFill>
                <a:schemeClr val="accent2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cxnSp>
        <p:nvCxnSpPr>
          <p:cNvPr id="95" name="Straight Arrow Connector 94">
            <a:extLst>
              <a:ext uri="{FF2B5EF4-FFF2-40B4-BE49-F238E27FC236}">
                <a16:creationId xmlns:a16="http://schemas.microsoft.com/office/drawing/2014/main" id="{704BE4BE-F455-5D2D-E6AD-446119B24B3C}"/>
              </a:ext>
            </a:extLst>
          </p:cNvPr>
          <p:cNvCxnSpPr>
            <a:cxnSpLocks/>
          </p:cNvCxnSpPr>
          <p:nvPr/>
        </p:nvCxnSpPr>
        <p:spPr>
          <a:xfrm>
            <a:off x="2432272" y="1338321"/>
            <a:ext cx="742869" cy="0"/>
          </a:xfrm>
          <a:prstGeom prst="straightConnector1">
            <a:avLst/>
          </a:prstGeom>
          <a:ln w="28575" cap="rnd">
            <a:solidFill>
              <a:schemeClr val="accent2"/>
            </a:solidFill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Arrow Connector 95">
            <a:extLst>
              <a:ext uri="{FF2B5EF4-FFF2-40B4-BE49-F238E27FC236}">
                <a16:creationId xmlns:a16="http://schemas.microsoft.com/office/drawing/2014/main" id="{EB637C13-CAB4-00DE-3E55-A48B06BC4528}"/>
              </a:ext>
            </a:extLst>
          </p:cNvPr>
          <p:cNvCxnSpPr/>
          <p:nvPr/>
        </p:nvCxnSpPr>
        <p:spPr>
          <a:xfrm flipH="1">
            <a:off x="2555256" y="1757229"/>
            <a:ext cx="1072930" cy="958622"/>
          </a:xfrm>
          <a:prstGeom prst="straightConnector1">
            <a:avLst/>
          </a:prstGeom>
          <a:ln w="28575" cap="rnd">
            <a:solidFill>
              <a:schemeClr val="accent2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Arrow Connector 96">
            <a:extLst>
              <a:ext uri="{FF2B5EF4-FFF2-40B4-BE49-F238E27FC236}">
                <a16:creationId xmlns:a16="http://schemas.microsoft.com/office/drawing/2014/main" id="{5C3B35D5-D3EE-D02C-7954-8E2B39FCA25C}"/>
              </a:ext>
            </a:extLst>
          </p:cNvPr>
          <p:cNvCxnSpPr>
            <a:cxnSpLocks/>
          </p:cNvCxnSpPr>
          <p:nvPr/>
        </p:nvCxnSpPr>
        <p:spPr>
          <a:xfrm>
            <a:off x="2632217" y="3487616"/>
            <a:ext cx="607429" cy="484079"/>
          </a:xfrm>
          <a:prstGeom prst="straightConnector1">
            <a:avLst/>
          </a:prstGeom>
          <a:ln w="28575" cap="rnd">
            <a:solidFill>
              <a:schemeClr val="accent2"/>
            </a:solidFill>
            <a:prstDash val="sysDot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Arrow Connector 97">
            <a:extLst>
              <a:ext uri="{FF2B5EF4-FFF2-40B4-BE49-F238E27FC236}">
                <a16:creationId xmlns:a16="http://schemas.microsoft.com/office/drawing/2014/main" id="{36E4FFF0-FFCE-26C2-B040-698E0D387449}"/>
              </a:ext>
            </a:extLst>
          </p:cNvPr>
          <p:cNvCxnSpPr>
            <a:cxnSpLocks/>
          </p:cNvCxnSpPr>
          <p:nvPr/>
        </p:nvCxnSpPr>
        <p:spPr>
          <a:xfrm>
            <a:off x="1595869" y="3971695"/>
            <a:ext cx="0" cy="1252361"/>
          </a:xfrm>
          <a:prstGeom prst="straightConnector1">
            <a:avLst/>
          </a:prstGeom>
          <a:ln w="28575" cap="rnd">
            <a:solidFill>
              <a:schemeClr val="accent2"/>
            </a:solidFill>
            <a:prstDash val="solid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Arrow Connector 98">
            <a:extLst>
              <a:ext uri="{FF2B5EF4-FFF2-40B4-BE49-F238E27FC236}">
                <a16:creationId xmlns:a16="http://schemas.microsoft.com/office/drawing/2014/main" id="{26CE1390-25F1-53A0-FFD7-46620AFDDF21}"/>
              </a:ext>
            </a:extLst>
          </p:cNvPr>
          <p:cNvCxnSpPr>
            <a:cxnSpLocks/>
          </p:cNvCxnSpPr>
          <p:nvPr/>
        </p:nvCxnSpPr>
        <p:spPr>
          <a:xfrm flipH="1">
            <a:off x="5857940" y="1757229"/>
            <a:ext cx="911378" cy="814281"/>
          </a:xfrm>
          <a:prstGeom prst="straightConnector1">
            <a:avLst/>
          </a:prstGeom>
          <a:ln w="28575" cap="rnd">
            <a:solidFill>
              <a:schemeClr val="accent2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Arrow Connector 99">
            <a:extLst>
              <a:ext uri="{FF2B5EF4-FFF2-40B4-BE49-F238E27FC236}">
                <a16:creationId xmlns:a16="http://schemas.microsoft.com/office/drawing/2014/main" id="{8FFB780C-84CE-1F86-0759-1ECDCB8B9803}"/>
              </a:ext>
            </a:extLst>
          </p:cNvPr>
          <p:cNvCxnSpPr>
            <a:cxnSpLocks/>
          </p:cNvCxnSpPr>
          <p:nvPr/>
        </p:nvCxnSpPr>
        <p:spPr>
          <a:xfrm>
            <a:off x="7625595" y="1769916"/>
            <a:ext cx="0" cy="2103507"/>
          </a:xfrm>
          <a:prstGeom prst="straightConnector1">
            <a:avLst/>
          </a:prstGeom>
          <a:ln w="28575" cap="rnd">
            <a:solidFill>
              <a:schemeClr val="accent2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Arrow Connector 100">
            <a:extLst>
              <a:ext uri="{FF2B5EF4-FFF2-40B4-BE49-F238E27FC236}">
                <a16:creationId xmlns:a16="http://schemas.microsoft.com/office/drawing/2014/main" id="{1BD889D8-DC93-7CDF-82E8-6868B55DEB04}"/>
              </a:ext>
            </a:extLst>
          </p:cNvPr>
          <p:cNvCxnSpPr>
            <a:cxnSpLocks/>
          </p:cNvCxnSpPr>
          <p:nvPr/>
        </p:nvCxnSpPr>
        <p:spPr>
          <a:xfrm flipV="1">
            <a:off x="10517492" y="3971695"/>
            <a:ext cx="0" cy="1498546"/>
          </a:xfrm>
          <a:prstGeom prst="straightConnector1">
            <a:avLst/>
          </a:prstGeom>
          <a:ln w="28575" cap="rnd">
            <a:solidFill>
              <a:schemeClr val="accent2"/>
            </a:solidFill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Arrow Connector 101">
            <a:extLst>
              <a:ext uri="{FF2B5EF4-FFF2-40B4-BE49-F238E27FC236}">
                <a16:creationId xmlns:a16="http://schemas.microsoft.com/office/drawing/2014/main" id="{0D920208-1544-7CA6-F036-74415080CB81}"/>
              </a:ext>
            </a:extLst>
          </p:cNvPr>
          <p:cNvCxnSpPr>
            <a:cxnSpLocks/>
          </p:cNvCxnSpPr>
          <p:nvPr/>
        </p:nvCxnSpPr>
        <p:spPr>
          <a:xfrm flipV="1">
            <a:off x="8108273" y="1816909"/>
            <a:ext cx="978722" cy="2068240"/>
          </a:xfrm>
          <a:prstGeom prst="straightConnector1">
            <a:avLst/>
          </a:prstGeom>
          <a:ln w="28575" cap="rnd">
            <a:solidFill>
              <a:schemeClr val="accent2"/>
            </a:solidFill>
            <a:prstDash val="sysDot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Arrow Connector 102">
            <a:extLst>
              <a:ext uri="{FF2B5EF4-FFF2-40B4-BE49-F238E27FC236}">
                <a16:creationId xmlns:a16="http://schemas.microsoft.com/office/drawing/2014/main" id="{369C81F2-0054-65FA-7475-2A728F5CD455}"/>
              </a:ext>
            </a:extLst>
          </p:cNvPr>
          <p:cNvCxnSpPr>
            <a:cxnSpLocks/>
          </p:cNvCxnSpPr>
          <p:nvPr/>
        </p:nvCxnSpPr>
        <p:spPr>
          <a:xfrm flipH="1">
            <a:off x="2727555" y="4863651"/>
            <a:ext cx="512091" cy="606590"/>
          </a:xfrm>
          <a:prstGeom prst="straightConnector1">
            <a:avLst/>
          </a:prstGeom>
          <a:ln w="28575" cap="rnd">
            <a:solidFill>
              <a:schemeClr val="accent2"/>
            </a:solidFill>
            <a:prstDash val="solid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Arrow Connector 103">
            <a:extLst>
              <a:ext uri="{FF2B5EF4-FFF2-40B4-BE49-F238E27FC236}">
                <a16:creationId xmlns:a16="http://schemas.microsoft.com/office/drawing/2014/main" id="{18EE8C74-4301-5CF9-384A-2A84397050DF}"/>
              </a:ext>
            </a:extLst>
          </p:cNvPr>
          <p:cNvCxnSpPr>
            <a:cxnSpLocks/>
          </p:cNvCxnSpPr>
          <p:nvPr/>
        </p:nvCxnSpPr>
        <p:spPr>
          <a:xfrm flipH="1">
            <a:off x="6412375" y="4947731"/>
            <a:ext cx="586301" cy="561043"/>
          </a:xfrm>
          <a:prstGeom prst="straightConnector1">
            <a:avLst/>
          </a:prstGeom>
          <a:ln w="28575" cap="rnd">
            <a:solidFill>
              <a:schemeClr val="accent2"/>
            </a:solidFill>
            <a:prstDash val="solid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Arrow Connector 104">
            <a:extLst>
              <a:ext uri="{FF2B5EF4-FFF2-40B4-BE49-F238E27FC236}">
                <a16:creationId xmlns:a16="http://schemas.microsoft.com/office/drawing/2014/main" id="{FAE62581-2622-49C2-7262-E3624D2990BC}"/>
              </a:ext>
            </a:extLst>
          </p:cNvPr>
          <p:cNvCxnSpPr>
            <a:cxnSpLocks/>
          </p:cNvCxnSpPr>
          <p:nvPr/>
        </p:nvCxnSpPr>
        <p:spPr>
          <a:xfrm>
            <a:off x="8416828" y="5014540"/>
            <a:ext cx="531718" cy="455701"/>
          </a:xfrm>
          <a:prstGeom prst="straightConnector1">
            <a:avLst/>
          </a:prstGeom>
          <a:ln w="28575" cap="rnd">
            <a:solidFill>
              <a:schemeClr val="accent2"/>
            </a:solidFill>
            <a:prstDash val="sysDot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Arrow Connector 105">
            <a:extLst>
              <a:ext uri="{FF2B5EF4-FFF2-40B4-BE49-F238E27FC236}">
                <a16:creationId xmlns:a16="http://schemas.microsoft.com/office/drawing/2014/main" id="{442B7C44-F079-06A7-7961-09D200A2D9D0}"/>
              </a:ext>
            </a:extLst>
          </p:cNvPr>
          <p:cNvCxnSpPr>
            <a:cxnSpLocks/>
          </p:cNvCxnSpPr>
          <p:nvPr/>
        </p:nvCxnSpPr>
        <p:spPr>
          <a:xfrm flipV="1">
            <a:off x="9395098" y="1838137"/>
            <a:ext cx="6127" cy="3493855"/>
          </a:xfrm>
          <a:prstGeom prst="straightConnector1">
            <a:avLst/>
          </a:prstGeom>
          <a:ln w="28575" cap="rnd">
            <a:solidFill>
              <a:schemeClr val="accent2"/>
            </a:solidFill>
            <a:prstDash val="sysDot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Arrow Connector 106">
            <a:extLst>
              <a:ext uri="{FF2B5EF4-FFF2-40B4-BE49-F238E27FC236}">
                <a16:creationId xmlns:a16="http://schemas.microsoft.com/office/drawing/2014/main" id="{F13745CE-28AA-11C3-55E7-BD2F2A79EA6F}"/>
              </a:ext>
            </a:extLst>
          </p:cNvPr>
          <p:cNvCxnSpPr>
            <a:cxnSpLocks/>
          </p:cNvCxnSpPr>
          <p:nvPr/>
        </p:nvCxnSpPr>
        <p:spPr>
          <a:xfrm>
            <a:off x="2808063" y="3067962"/>
            <a:ext cx="1865348" cy="0"/>
          </a:xfrm>
          <a:prstGeom prst="straightConnector1">
            <a:avLst/>
          </a:prstGeom>
          <a:ln w="28575" cap="rnd">
            <a:solidFill>
              <a:schemeClr val="accent2"/>
            </a:solidFill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Arrow Connector 107">
            <a:extLst>
              <a:ext uri="{FF2B5EF4-FFF2-40B4-BE49-F238E27FC236}">
                <a16:creationId xmlns:a16="http://schemas.microsoft.com/office/drawing/2014/main" id="{EDBDD4CE-4BD1-853B-45A2-E1D3C5D02904}"/>
              </a:ext>
            </a:extLst>
          </p:cNvPr>
          <p:cNvCxnSpPr>
            <a:cxnSpLocks/>
          </p:cNvCxnSpPr>
          <p:nvPr/>
        </p:nvCxnSpPr>
        <p:spPr>
          <a:xfrm flipH="1">
            <a:off x="5052937" y="3512240"/>
            <a:ext cx="280397" cy="551687"/>
          </a:xfrm>
          <a:prstGeom prst="straightConnector1">
            <a:avLst/>
          </a:prstGeom>
          <a:ln w="28575" cap="rnd">
            <a:solidFill>
              <a:schemeClr val="accent2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Arrow Connector 108">
            <a:extLst>
              <a:ext uri="{FF2B5EF4-FFF2-40B4-BE49-F238E27FC236}">
                <a16:creationId xmlns:a16="http://schemas.microsoft.com/office/drawing/2014/main" id="{CD496F26-A112-2A1D-A7D3-1BE077736379}"/>
              </a:ext>
            </a:extLst>
          </p:cNvPr>
          <p:cNvCxnSpPr>
            <a:cxnSpLocks/>
          </p:cNvCxnSpPr>
          <p:nvPr/>
        </p:nvCxnSpPr>
        <p:spPr>
          <a:xfrm flipV="1">
            <a:off x="9143530" y="3549665"/>
            <a:ext cx="541624" cy="456748"/>
          </a:xfrm>
          <a:prstGeom prst="straightConnector1">
            <a:avLst/>
          </a:prstGeom>
          <a:ln w="28575" cap="rnd">
            <a:solidFill>
              <a:schemeClr val="accent2"/>
            </a:solidFill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Arrow Connector 109">
            <a:extLst>
              <a:ext uri="{FF2B5EF4-FFF2-40B4-BE49-F238E27FC236}">
                <a16:creationId xmlns:a16="http://schemas.microsoft.com/office/drawing/2014/main" id="{A5055CC5-3009-5761-9D79-9940375A6F96}"/>
              </a:ext>
            </a:extLst>
          </p:cNvPr>
          <p:cNvCxnSpPr>
            <a:cxnSpLocks/>
          </p:cNvCxnSpPr>
          <p:nvPr/>
        </p:nvCxnSpPr>
        <p:spPr>
          <a:xfrm flipH="1">
            <a:off x="5600858" y="4375843"/>
            <a:ext cx="673318" cy="0"/>
          </a:xfrm>
          <a:prstGeom prst="straightConnector1">
            <a:avLst/>
          </a:prstGeom>
          <a:ln w="28575" cap="rnd">
            <a:solidFill>
              <a:schemeClr val="accent2"/>
            </a:solidFill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Arrow Connector 110">
            <a:extLst>
              <a:ext uri="{FF2B5EF4-FFF2-40B4-BE49-F238E27FC236}">
                <a16:creationId xmlns:a16="http://schemas.microsoft.com/office/drawing/2014/main" id="{41E41AFA-D1A4-A17B-0F21-D259224926CB}"/>
              </a:ext>
            </a:extLst>
          </p:cNvPr>
          <p:cNvCxnSpPr>
            <a:cxnSpLocks/>
          </p:cNvCxnSpPr>
          <p:nvPr/>
        </p:nvCxnSpPr>
        <p:spPr>
          <a:xfrm flipV="1">
            <a:off x="5555226" y="1757229"/>
            <a:ext cx="3282563" cy="2315280"/>
          </a:xfrm>
          <a:prstGeom prst="straightConnector1">
            <a:avLst/>
          </a:prstGeom>
          <a:ln w="28575" cap="rnd">
            <a:solidFill>
              <a:schemeClr val="accent2"/>
            </a:solidFill>
            <a:prstDash val="sysDot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Arrow Connector 111">
            <a:extLst>
              <a:ext uri="{FF2B5EF4-FFF2-40B4-BE49-F238E27FC236}">
                <a16:creationId xmlns:a16="http://schemas.microsoft.com/office/drawing/2014/main" id="{456DBF36-8477-2B69-D463-256C7E6C8F01}"/>
              </a:ext>
            </a:extLst>
          </p:cNvPr>
          <p:cNvCxnSpPr>
            <a:cxnSpLocks/>
          </p:cNvCxnSpPr>
          <p:nvPr/>
        </p:nvCxnSpPr>
        <p:spPr>
          <a:xfrm flipH="1" flipV="1">
            <a:off x="4393045" y="1769916"/>
            <a:ext cx="443581" cy="783529"/>
          </a:xfrm>
          <a:prstGeom prst="straightConnector1">
            <a:avLst/>
          </a:prstGeom>
          <a:ln w="28575" cap="rnd">
            <a:solidFill>
              <a:schemeClr val="accent2"/>
            </a:solidFill>
            <a:prstDash val="sysDot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45924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BA4A0E3-A1BA-23AF-8C16-14FDF0EED3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t>11</a:t>
            </a:fld>
            <a:endParaRPr lang="en-US" dirty="0"/>
          </a:p>
        </p:txBody>
      </p:sp>
      <p:pic>
        <p:nvPicPr>
          <p:cNvPr id="4" name="Picture 3" descr="A picture containing text, circle, screenshot, font&#10;&#10;Description automatically generated">
            <a:extLst>
              <a:ext uri="{FF2B5EF4-FFF2-40B4-BE49-F238E27FC236}">
                <a16:creationId xmlns:a16="http://schemas.microsoft.com/office/drawing/2014/main" id="{4208BD6F-53E9-F079-88E9-780954AE40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7983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83714A-A2C3-F20E-8591-07F7F1316E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t>12</a:t>
            </a:fld>
            <a:endParaRPr lang="en-US" dirty="0"/>
          </a:p>
        </p:txBody>
      </p:sp>
      <p:pic>
        <p:nvPicPr>
          <p:cNvPr id="3" name="Picture 2" descr="A picture containing text, circle, screenshot, font&#10;&#10;Description automatically generated">
            <a:extLst>
              <a:ext uri="{FF2B5EF4-FFF2-40B4-BE49-F238E27FC236}">
                <a16:creationId xmlns:a16="http://schemas.microsoft.com/office/drawing/2014/main" id="{EA6C344E-75E3-A576-96C4-9C20CAE913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F651509-EE79-5FF7-DE1A-1309B45184F7}"/>
              </a:ext>
            </a:extLst>
          </p:cNvPr>
          <p:cNvSpPr txBox="1">
            <a:spLocks/>
          </p:cNvSpPr>
          <p:nvPr/>
        </p:nvSpPr>
        <p:spPr>
          <a:xfrm>
            <a:off x="630258" y="608470"/>
            <a:ext cx="8123216" cy="721567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 spc="-30" baseline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r-CA" sz="3600" dirty="0">
                <a:effectLst/>
                <a:ea typeface="Calibri" panose="020F0502020204030204" pitchFamily="34" charset="0"/>
              </a:rPr>
              <a:t>Services </a:t>
            </a:r>
          </a:p>
          <a:p>
            <a:r>
              <a:rPr lang="fr-CA" sz="3600" dirty="0">
                <a:effectLst/>
                <a:ea typeface="Calibri" panose="020F0502020204030204" pitchFamily="34" charset="0"/>
              </a:rPr>
              <a:t>intégrés.</a:t>
            </a:r>
            <a:endParaRPr lang="en-CA" sz="3600" dirty="0">
              <a:effectLst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48653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7FCCD2C-EF9D-D9FB-59A8-46DD2FFE3F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t>13</a:t>
            </a:fld>
            <a:endParaRPr lang="en-US" dirty="0"/>
          </a:p>
        </p:txBody>
      </p:sp>
      <p:pic>
        <p:nvPicPr>
          <p:cNvPr id="3" name="Picture 2" descr="Hands holding a tablet with a screen on it&#10;&#10;Description automatically generated with low confidence">
            <a:extLst>
              <a:ext uri="{FF2B5EF4-FFF2-40B4-BE49-F238E27FC236}">
                <a16:creationId xmlns:a16="http://schemas.microsoft.com/office/drawing/2014/main" id="{6084AB91-A7E7-8D61-EF0C-5B2DC2393A6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746" b="21946"/>
          <a:stretch/>
        </p:blipFill>
        <p:spPr>
          <a:xfrm>
            <a:off x="3847406" y="355474"/>
            <a:ext cx="8344594" cy="650252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82A99E7-8C80-DDAB-79CB-449FDCD405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002" y="3042682"/>
            <a:ext cx="4092073" cy="845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0018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A19932-E18D-986E-5D1B-53022B38C1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t>14</a:t>
            </a:fld>
            <a:endParaRPr lang="en-US" dirty="0"/>
          </a:p>
        </p:txBody>
      </p:sp>
      <p:pic>
        <p:nvPicPr>
          <p:cNvPr id="4" name="Picture 3" descr="Hands holding a tablet with a screen on it&#10;&#10;Description automatically generated with low confidence">
            <a:extLst>
              <a:ext uri="{FF2B5EF4-FFF2-40B4-BE49-F238E27FC236}">
                <a16:creationId xmlns:a16="http://schemas.microsoft.com/office/drawing/2014/main" id="{BA9F7793-6437-6EEF-CF06-8921B9D1238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746" b="21946"/>
          <a:stretch/>
        </p:blipFill>
        <p:spPr>
          <a:xfrm>
            <a:off x="3847406" y="355474"/>
            <a:ext cx="8344594" cy="650252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CB170D5-ECBA-8C2C-C735-D683BB3F0E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1206" y="946150"/>
            <a:ext cx="3315597" cy="4965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0219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07;p1">
            <a:extLst>
              <a:ext uri="{FF2B5EF4-FFF2-40B4-BE49-F238E27FC236}">
                <a16:creationId xmlns:a16="http://schemas.microsoft.com/office/drawing/2014/main" id="{EAAED3D3-C862-5799-4BA7-F8982E58FFC3}"/>
              </a:ext>
            </a:extLst>
          </p:cNvPr>
          <p:cNvSpPr txBox="1"/>
          <p:nvPr/>
        </p:nvSpPr>
        <p:spPr>
          <a:xfrm>
            <a:off x="2100263" y="1420280"/>
            <a:ext cx="4458684" cy="5417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fr-CA" sz="3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Accessibilité</a:t>
            </a:r>
            <a:endParaRPr lang="en-CA" sz="36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6" name="Google Shape;107;p1">
            <a:extLst>
              <a:ext uri="{FF2B5EF4-FFF2-40B4-BE49-F238E27FC236}">
                <a16:creationId xmlns:a16="http://schemas.microsoft.com/office/drawing/2014/main" id="{498DFA12-BB76-F167-9D3C-D0CB1A28936A}"/>
              </a:ext>
            </a:extLst>
          </p:cNvPr>
          <p:cNvSpPr txBox="1"/>
          <p:nvPr/>
        </p:nvSpPr>
        <p:spPr>
          <a:xfrm>
            <a:off x="2100265" y="3713765"/>
            <a:ext cx="5229244" cy="5311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fr-CA" sz="3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Intégration</a:t>
            </a:r>
            <a:endParaRPr lang="en-CA" sz="36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7" name="Google Shape;107;p1">
            <a:extLst>
              <a:ext uri="{FF2B5EF4-FFF2-40B4-BE49-F238E27FC236}">
                <a16:creationId xmlns:a16="http://schemas.microsoft.com/office/drawing/2014/main" id="{75D355D0-8993-308E-0AED-891A6B93756A}"/>
              </a:ext>
            </a:extLst>
          </p:cNvPr>
          <p:cNvSpPr txBox="1"/>
          <p:nvPr/>
        </p:nvSpPr>
        <p:spPr>
          <a:xfrm>
            <a:off x="2100265" y="4863025"/>
            <a:ext cx="5700554" cy="5311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fr-CA" sz="3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Résultats en santé</a:t>
            </a:r>
            <a:endParaRPr lang="en-CA" sz="36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8" name="Google Shape;107;p1">
            <a:extLst>
              <a:ext uri="{FF2B5EF4-FFF2-40B4-BE49-F238E27FC236}">
                <a16:creationId xmlns:a16="http://schemas.microsoft.com/office/drawing/2014/main" id="{A262ACBE-5A01-A8EE-AC9B-7741FA0BEC47}"/>
              </a:ext>
            </a:extLst>
          </p:cNvPr>
          <p:cNvSpPr txBox="1"/>
          <p:nvPr/>
        </p:nvSpPr>
        <p:spPr>
          <a:xfrm>
            <a:off x="2100263" y="2569861"/>
            <a:ext cx="5229246" cy="5417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fr-CA" sz="3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Facilité</a:t>
            </a:r>
            <a:endParaRPr lang="en-CA" sz="36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76F076FD-E240-7C5C-853D-3FA888CEC6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7718" y="2598117"/>
            <a:ext cx="619838" cy="55010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763FD012-D0AE-5400-3036-C7B1CE9650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183" y="1457082"/>
            <a:ext cx="575242" cy="57524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5348E16B-415C-3DA8-8426-3DA61517F2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9359" y="3714016"/>
            <a:ext cx="638420" cy="62043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F0948D6F-F604-ECDE-02CB-9840E92F175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394" y="4900246"/>
            <a:ext cx="511908" cy="511908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79A34E2-C8D8-EF3E-1F0C-5522FCAE19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6813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A074B1F-8D21-ECF1-290E-700E2EF3E0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7718" y="2598117"/>
            <a:ext cx="619838" cy="55010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4A00D17-8165-98E0-6C5B-F33939C878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183" y="1457082"/>
            <a:ext cx="575242" cy="57524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59708E2-EFD0-4655-6736-06C159E90D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9359" y="3714016"/>
            <a:ext cx="638420" cy="62043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51B4A25-FA76-8E69-A1CE-7BE2FED4FE1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394" y="4900246"/>
            <a:ext cx="511908" cy="51190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593959D-70FE-6274-1A53-0E4DAB30C719}"/>
              </a:ext>
            </a:extLst>
          </p:cNvPr>
          <p:cNvSpPr txBox="1"/>
          <p:nvPr/>
        </p:nvSpPr>
        <p:spPr>
          <a:xfrm>
            <a:off x="7820209" y="955120"/>
            <a:ext cx="1323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Clients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781CDD-8E06-F124-50CD-192732176D3D}"/>
              </a:ext>
            </a:extLst>
          </p:cNvPr>
          <p:cNvSpPr txBox="1"/>
          <p:nvPr/>
        </p:nvSpPr>
        <p:spPr>
          <a:xfrm>
            <a:off x="9413523" y="678121"/>
            <a:ext cx="15464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Personnes assurées</a:t>
            </a:r>
            <a:endParaRPr lang="en-CA" sz="18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970F19C-E9BA-8A93-02F1-13F3341C3D5A}"/>
              </a:ext>
            </a:extLst>
          </p:cNvPr>
          <p:cNvCxnSpPr/>
          <p:nvPr/>
        </p:nvCxnSpPr>
        <p:spPr>
          <a:xfrm>
            <a:off x="1048178" y="2297723"/>
            <a:ext cx="9800493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6E9618D-8D0E-EA6B-7016-00FDBF54BDEC}"/>
              </a:ext>
            </a:extLst>
          </p:cNvPr>
          <p:cNvCxnSpPr/>
          <p:nvPr/>
        </p:nvCxnSpPr>
        <p:spPr>
          <a:xfrm>
            <a:off x="1048178" y="3429000"/>
            <a:ext cx="9800493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919C22B-ACC4-9E8C-F5C0-36A5B422FB16}"/>
              </a:ext>
            </a:extLst>
          </p:cNvPr>
          <p:cNvCxnSpPr/>
          <p:nvPr/>
        </p:nvCxnSpPr>
        <p:spPr>
          <a:xfrm>
            <a:off x="1048178" y="4581128"/>
            <a:ext cx="9800493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:a16="http://schemas.microsoft.com/office/drawing/2014/main" id="{C2644958-EB53-42B4-877F-F18077C2B4E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81390" y="1532541"/>
            <a:ext cx="548640" cy="40836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CC95CE9-676E-6F37-7360-9A3B7AD5902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81390" y="2636912"/>
            <a:ext cx="548640" cy="40836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C256A51-32AD-E36F-E8A0-703388FFFDD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81390" y="3789040"/>
            <a:ext cx="548640" cy="40836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6814C43-E8F1-E72C-23A8-ADC1322BA18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81390" y="4941168"/>
            <a:ext cx="548640" cy="40836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9644DC09-153F-011F-6BF5-F7A1BA38195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12424" y="1532541"/>
            <a:ext cx="548640" cy="40836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BDE65F81-7E69-1560-CF5C-868C1A8098B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12424" y="2636912"/>
            <a:ext cx="548640" cy="40836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3B6EFB81-9825-F814-5870-5AB8F671C97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12424" y="3789040"/>
            <a:ext cx="548640" cy="40836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88417370-46E5-2341-DCE1-384AFF0AE4C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12424" y="4941168"/>
            <a:ext cx="548640" cy="408367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5459FB-E165-92DE-7B6A-33C5FDA22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t>16</a:t>
            </a:fld>
            <a:endParaRPr lang="en-US"/>
          </a:p>
        </p:txBody>
      </p:sp>
      <p:sp>
        <p:nvSpPr>
          <p:cNvPr id="32" name="Google Shape;107;p1">
            <a:extLst>
              <a:ext uri="{FF2B5EF4-FFF2-40B4-BE49-F238E27FC236}">
                <a16:creationId xmlns:a16="http://schemas.microsoft.com/office/drawing/2014/main" id="{F1783ABD-4993-04F1-31F3-DBB5FC26BFEB}"/>
              </a:ext>
            </a:extLst>
          </p:cNvPr>
          <p:cNvSpPr txBox="1"/>
          <p:nvPr/>
        </p:nvSpPr>
        <p:spPr>
          <a:xfrm>
            <a:off x="2100263" y="1420280"/>
            <a:ext cx="4458684" cy="5417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fr-CA" sz="3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Accessibilité</a:t>
            </a:r>
            <a:endParaRPr lang="en-CA" sz="36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3" name="Google Shape;107;p1">
            <a:extLst>
              <a:ext uri="{FF2B5EF4-FFF2-40B4-BE49-F238E27FC236}">
                <a16:creationId xmlns:a16="http://schemas.microsoft.com/office/drawing/2014/main" id="{75F4679A-76F9-4B1E-05F1-082049B85392}"/>
              </a:ext>
            </a:extLst>
          </p:cNvPr>
          <p:cNvSpPr txBox="1"/>
          <p:nvPr/>
        </p:nvSpPr>
        <p:spPr>
          <a:xfrm>
            <a:off x="2100265" y="3713765"/>
            <a:ext cx="5229244" cy="5311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fr-CA" sz="3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Intégration</a:t>
            </a:r>
            <a:endParaRPr lang="en-CA" sz="36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4" name="Google Shape;107;p1">
            <a:extLst>
              <a:ext uri="{FF2B5EF4-FFF2-40B4-BE49-F238E27FC236}">
                <a16:creationId xmlns:a16="http://schemas.microsoft.com/office/drawing/2014/main" id="{913AC29E-D71B-A115-7039-1107477B3B9B}"/>
              </a:ext>
            </a:extLst>
          </p:cNvPr>
          <p:cNvSpPr txBox="1"/>
          <p:nvPr/>
        </p:nvSpPr>
        <p:spPr>
          <a:xfrm>
            <a:off x="2100265" y="4863025"/>
            <a:ext cx="5700554" cy="5311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fr-CA" sz="3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Résultats en santé</a:t>
            </a:r>
            <a:endParaRPr lang="en-CA" sz="36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5" name="Google Shape;107;p1">
            <a:extLst>
              <a:ext uri="{FF2B5EF4-FFF2-40B4-BE49-F238E27FC236}">
                <a16:creationId xmlns:a16="http://schemas.microsoft.com/office/drawing/2014/main" id="{3968F803-0173-F7D1-D9F5-BD65180D0B8E}"/>
              </a:ext>
            </a:extLst>
          </p:cNvPr>
          <p:cNvSpPr txBox="1"/>
          <p:nvPr/>
        </p:nvSpPr>
        <p:spPr>
          <a:xfrm>
            <a:off x="2100263" y="2569861"/>
            <a:ext cx="5229246" cy="5417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fr-CA" sz="3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Facilité</a:t>
            </a:r>
            <a:endParaRPr lang="en-CA" sz="36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98320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85C36CE-5E73-0904-8E3C-7ACD9B30EF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409" y="1130776"/>
            <a:ext cx="787400" cy="9144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E16F28C-FB16-D70D-51D5-A0E91118C6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3706" y="1156176"/>
            <a:ext cx="901700" cy="8763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F0475AB-E73E-F26C-C155-79573AC86C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4935" y="1187926"/>
            <a:ext cx="901700" cy="8001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A49B079-11C1-5AD2-2F83-54A371DCC9D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82075" y="1156176"/>
            <a:ext cx="723900" cy="8763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703BC4F-8716-E5B2-D013-3D1C1CDF7B5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39750" y="1137126"/>
            <a:ext cx="571500" cy="889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006A0F7-8748-FC38-D86F-511D7B6EF3F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203992" y="1143476"/>
            <a:ext cx="622300" cy="889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1E462E2-B765-FB68-6A9E-52E40C7EEA7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2409" y="3000178"/>
            <a:ext cx="787400" cy="9144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6B4BE6A-5CD6-3FFB-C932-2B5058B8660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36106" y="2993828"/>
            <a:ext cx="571500" cy="9017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40B4B21-1CDC-4927-39F0-1148E735AEE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681285" y="3063678"/>
            <a:ext cx="901700" cy="7747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7702A61-B28C-AFDC-5D8E-9192FD9232A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599525" y="2993828"/>
            <a:ext cx="889000" cy="889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F44B629-636F-5E8A-883B-1A6B09E0629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463619" y="2994842"/>
            <a:ext cx="635000" cy="9017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2B020D4-EB1F-257C-C563-B60831E65DE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070642" y="3012878"/>
            <a:ext cx="889000" cy="889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009E4154-A438-045D-34F9-C9D0C0B58C3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35385" y="5022129"/>
            <a:ext cx="698500" cy="9017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DA4A0FDD-B0C5-17B6-87FA-93A95F481F5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683706" y="5022129"/>
            <a:ext cx="876300" cy="8128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54CFC80-ED5E-34F2-D1A8-652FBD8D986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674935" y="4984029"/>
            <a:ext cx="889000" cy="9017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D246A8FC-EF0E-01A7-4A18-7C725F734D82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606043" y="5066579"/>
            <a:ext cx="889000" cy="7239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68D03261-970A-7EFE-DAE0-D6E9C0B65D83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371745" y="4984028"/>
            <a:ext cx="876300" cy="7747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F25E60AA-B902-9110-CFBC-71527CF2CFEA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0108742" y="4857028"/>
            <a:ext cx="850900" cy="901700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C6714B3C-FF90-FBD2-76C5-F1057352B609}"/>
              </a:ext>
            </a:extLst>
          </p:cNvPr>
          <p:cNvSpPr txBox="1"/>
          <p:nvPr/>
        </p:nvSpPr>
        <p:spPr>
          <a:xfrm>
            <a:off x="629265" y="392335"/>
            <a:ext cx="10867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Bibliothèque d’icônes à utiliser pour illustrer le texte et en agrémenter la présentation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71C770C-0BC3-90F1-8213-7035C7944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48370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2ED555D-CFCA-5CC5-7AE5-25DCC791FE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935" y="1130776"/>
            <a:ext cx="787400" cy="9144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01373E0-A0A4-AC63-FBE9-F1627D5A68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3706" y="1149826"/>
            <a:ext cx="901700" cy="8763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024EE86-BAB9-FC30-C26A-09465534AB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0777" y="1187926"/>
            <a:ext cx="901700" cy="8001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57B2929-30B0-9D0E-C4E7-67646383AD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97848" y="1149826"/>
            <a:ext cx="723900" cy="8763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5EEE901-8E46-C083-13CC-12630118987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27119" y="1143476"/>
            <a:ext cx="571500" cy="889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CB449C9-F066-D5A0-6EC2-A56D491E07D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203992" y="1143476"/>
            <a:ext cx="622300" cy="889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F41DB57-6319-4358-4F8F-3A943EB24DC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0935" y="2993828"/>
            <a:ext cx="787400" cy="9144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BB80F1E-1747-15C4-2D69-9EB95BA16D4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48806" y="3000178"/>
            <a:ext cx="571500" cy="9017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20E33F8-6D97-6FF3-F284-F8D5F976BC0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690777" y="3063678"/>
            <a:ext cx="901700" cy="7747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A79AFC1-0BBA-927D-A073-640901845B5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599525" y="3006528"/>
            <a:ext cx="889000" cy="889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2D55677-C48B-9E77-EADF-3997AEFB2C6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463619" y="3000178"/>
            <a:ext cx="635000" cy="9017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572110F-9444-B2A1-4F39-78D16610DB0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070642" y="3006528"/>
            <a:ext cx="889000" cy="889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DEFEF69-2747-2863-D16B-87B2BF7B1C2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35385" y="5028479"/>
            <a:ext cx="698500" cy="9017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B9797B6-12C9-9656-04A4-F3AAE75E381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683706" y="5028479"/>
            <a:ext cx="876300" cy="8128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EB58C30-1B62-28C6-DE5D-26718707EDE2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687635" y="4984028"/>
            <a:ext cx="889000" cy="9017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1C2A42B-5010-18E2-FF98-9E441BAEB745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615367" y="5072928"/>
            <a:ext cx="889000" cy="7239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2110F81-ED03-373A-6277-27D3830B7AF7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374719" y="4984028"/>
            <a:ext cx="876300" cy="7747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FAB16F5-E40C-37B3-65C2-DE166A1555B6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0121371" y="4857028"/>
            <a:ext cx="850900" cy="90170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CFCE4280-8F0A-78A1-762D-8CD3AA30C090}"/>
              </a:ext>
            </a:extLst>
          </p:cNvPr>
          <p:cNvSpPr txBox="1"/>
          <p:nvPr/>
        </p:nvSpPr>
        <p:spPr>
          <a:xfrm>
            <a:off x="629265" y="392335"/>
            <a:ext cx="8248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Bibliothèque d’icônes à utiliser pour illustrer le texte et en agrémenter la présentation</a:t>
            </a:r>
            <a:endParaRPr lang="en-CA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EB0989FD-6D0C-41DB-348A-A057D31287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6415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DDFAD8D-8EAD-ACA4-5B90-862F58738D4B}"/>
              </a:ext>
            </a:extLst>
          </p:cNvPr>
          <p:cNvSpPr txBox="1"/>
          <p:nvPr/>
        </p:nvSpPr>
        <p:spPr>
          <a:xfrm>
            <a:off x="581892" y="570015"/>
            <a:ext cx="339179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3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 réseau intégré, à l’image des soins de demain.</a:t>
            </a:r>
            <a:endParaRPr lang="en-CA" sz="3000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0B62E6-6A86-39A5-05FC-2D972D1742B0}"/>
              </a:ext>
            </a:extLst>
          </p:cNvPr>
          <p:cNvSpPr txBox="1"/>
          <p:nvPr/>
        </p:nvSpPr>
        <p:spPr>
          <a:xfrm>
            <a:off x="581891" y="2700820"/>
            <a:ext cx="3470819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6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• Ordonnances en ligne</a:t>
            </a:r>
          </a:p>
          <a:p>
            <a:endParaRPr lang="en-CA" sz="1600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fr-CA" sz="16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• Rendez-vous de télémédecine</a:t>
            </a:r>
          </a:p>
          <a:p>
            <a:endParaRPr lang="en-CA" sz="1600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fr-CA" sz="16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• Régime d’assurance facile d’accès</a:t>
            </a:r>
          </a:p>
          <a:p>
            <a:endParaRPr lang="en-CA" sz="1600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162900" marR="0" lvl="0" indent="-162900">
              <a:spcBef>
                <a:spcPts val="0"/>
              </a:spcBef>
              <a:spcAft>
                <a:spcPts val="0"/>
              </a:spcAft>
              <a:buSzPct val="75000"/>
              <a:buFont typeface="Symbol" panose="05050102010706020507" pitchFamily="18" charset="2"/>
              <a:buChar char=""/>
            </a:pPr>
            <a:r>
              <a:rPr lang="en-US" sz="1600" dirty="0" err="1">
                <a:solidFill>
                  <a:srgbClr val="00544E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Soutien</a:t>
            </a:r>
            <a:r>
              <a:rPr lang="en-US" sz="1600" dirty="0">
                <a:solidFill>
                  <a:srgbClr val="00544E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rgbClr val="00544E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administratif</a:t>
            </a:r>
            <a:r>
              <a:rPr lang="en-US" sz="1600" dirty="0">
                <a:solidFill>
                  <a:srgbClr val="00544E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rgbClr val="00544E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essentiellement</a:t>
            </a:r>
            <a:r>
              <a:rPr lang="en-US" sz="1600" dirty="0">
                <a:solidFill>
                  <a:srgbClr val="00544E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 num</a:t>
            </a:r>
            <a:r>
              <a:rPr lang="fr-CA" sz="16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é</a:t>
            </a:r>
            <a:r>
              <a:rPr lang="en-US" sz="1600" dirty="0" err="1">
                <a:solidFill>
                  <a:srgbClr val="00544E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rique</a:t>
            </a:r>
            <a:r>
              <a:rPr lang="en-US" sz="1600" dirty="0">
                <a:solidFill>
                  <a:srgbClr val="00544E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rgbClr val="00544E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en</a:t>
            </a:r>
            <a:r>
              <a:rPr lang="en-US" sz="1600" dirty="0">
                <a:solidFill>
                  <a:srgbClr val="00544E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 assurance collective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9A63F84-D4C5-F6AA-CC61-2D24390312B5}"/>
              </a:ext>
            </a:extLst>
          </p:cNvPr>
          <p:cNvSpPr txBox="1"/>
          <p:nvPr/>
        </p:nvSpPr>
        <p:spPr>
          <a:xfrm>
            <a:off x="581891" y="5605152"/>
            <a:ext cx="34708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6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Nos partenaires vous accompagnent vers le mieux-être.</a:t>
            </a:r>
            <a:endParaRPr lang="en-CA" sz="1600" b="1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1C3D1C3-531B-3E80-A759-59C12AD9749C}"/>
              </a:ext>
            </a:extLst>
          </p:cNvPr>
          <p:cNvGrpSpPr/>
          <p:nvPr/>
        </p:nvGrpSpPr>
        <p:grpSpPr>
          <a:xfrm>
            <a:off x="4868883" y="700644"/>
            <a:ext cx="6662057" cy="5450774"/>
            <a:chOff x="4868883" y="700644"/>
            <a:chExt cx="6662057" cy="5450774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CA78B953-15C6-59D3-ED65-BA8BC2833A01}"/>
                </a:ext>
              </a:extLst>
            </p:cNvPr>
            <p:cNvCxnSpPr>
              <a:cxnSpLocks/>
            </p:cNvCxnSpPr>
            <p:nvPr/>
          </p:nvCxnSpPr>
          <p:spPr>
            <a:xfrm>
              <a:off x="7184571" y="700644"/>
              <a:ext cx="0" cy="545077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300B2B80-A352-6FEE-92A8-9F579C1E8120}"/>
                </a:ext>
              </a:extLst>
            </p:cNvPr>
            <p:cNvCxnSpPr>
              <a:cxnSpLocks/>
            </p:cNvCxnSpPr>
            <p:nvPr/>
          </p:nvCxnSpPr>
          <p:spPr>
            <a:xfrm>
              <a:off x="9393381" y="700644"/>
              <a:ext cx="0" cy="545077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9FA8CF60-062D-1850-8DE6-1C3A35CE9B5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868883" y="4346369"/>
              <a:ext cx="6662057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44B62E01-9F6D-BDCB-1BB1-9CAE2ADBBF4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868883" y="2505693"/>
              <a:ext cx="6662057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94329844-0FD5-F118-E53E-40045BAC41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8112" y="1334171"/>
            <a:ext cx="1089615" cy="32364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1E27F55-9010-1B23-3677-D405F2919D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5415" y="3158421"/>
            <a:ext cx="668519" cy="54991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6ECE651-DD97-9183-B957-FF59062B04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60906" y="3205068"/>
            <a:ext cx="861343" cy="45661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DE10613-4D13-F98B-BB2E-C81D99A8D0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99516" y="5209763"/>
            <a:ext cx="1420317" cy="36823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5F321A9-61E2-DFA7-B290-DEC17C09E17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68381" y="5083855"/>
            <a:ext cx="913753" cy="62004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90B6E45-DC71-C157-9ECC-6EE8AE25A3D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93987" y="5196804"/>
            <a:ext cx="1182447" cy="394149"/>
          </a:xfrm>
          <a:prstGeom prst="rect">
            <a:avLst/>
          </a:prstGeom>
        </p:spPr>
      </p:pic>
      <p:pic>
        <p:nvPicPr>
          <p:cNvPr id="20" name="Picture 19" descr="A black background with white text&#10;&#10;Description automatically generated with medium confidence">
            <a:extLst>
              <a:ext uri="{FF2B5EF4-FFF2-40B4-BE49-F238E27FC236}">
                <a16:creationId xmlns:a16="http://schemas.microsoft.com/office/drawing/2014/main" id="{4D9E8536-C84A-A6A7-0593-8A1750DC80D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67908" y="3217306"/>
            <a:ext cx="1477957" cy="446577"/>
          </a:xfrm>
          <a:prstGeom prst="rect">
            <a:avLst/>
          </a:prstGeom>
        </p:spPr>
      </p:pic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9A590D59-342F-1A17-17CC-5CE678AF9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t>2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DE01902-96DA-967E-2104-E9F8FF9E149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26993" y="1375783"/>
            <a:ext cx="1596527" cy="20676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1A1E5CC-C3BE-9361-8FA6-DD1AC1E8E40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65782" y="1244201"/>
            <a:ext cx="1232746" cy="488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0401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D2A17C4-C3B1-B881-B38F-E066626936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4358" y="1631868"/>
            <a:ext cx="5323283" cy="442454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03CA536-DB16-846E-3FE5-96E3D60BC8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0579" y="5098940"/>
            <a:ext cx="485552" cy="56386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EC1B4D6-907A-8E22-5B7D-C46A61D9D7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6790" y="2011804"/>
            <a:ext cx="352418" cy="54820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BF4E27A-3775-E7CE-B8AF-055A14E1C2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26763" y="3558353"/>
            <a:ext cx="548205" cy="54820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F95E838-EE95-110A-974E-54B0061621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0681" y="3570230"/>
            <a:ext cx="548205" cy="54820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10F57F4-6371-1FDD-1BBE-4057C335B85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85870" y="5087065"/>
            <a:ext cx="430731" cy="556036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4ECF097E-5295-1FC1-FEF9-FD4BA224691E}"/>
              </a:ext>
            </a:extLst>
          </p:cNvPr>
          <p:cNvSpPr txBox="1"/>
          <p:nvPr/>
        </p:nvSpPr>
        <p:spPr>
          <a:xfrm>
            <a:off x="8479228" y="1911097"/>
            <a:ext cx="20425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Soins de santé et dentaires</a:t>
            </a:r>
            <a:endParaRPr lang="en-CA" sz="18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7C7EF12-8F49-684C-CF93-6BAEF833BE1B}"/>
              </a:ext>
            </a:extLst>
          </p:cNvPr>
          <p:cNvSpPr txBox="1"/>
          <p:nvPr/>
        </p:nvSpPr>
        <p:spPr>
          <a:xfrm>
            <a:off x="9002215" y="3382476"/>
            <a:ext cx="26440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Administration des régimes d’assurance collective</a:t>
            </a:r>
            <a:endParaRPr lang="en-CA" sz="18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F4FEC6-6307-1486-F427-F821B3799375}"/>
              </a:ext>
            </a:extLst>
          </p:cNvPr>
          <p:cNvSpPr txBox="1"/>
          <p:nvPr/>
        </p:nvSpPr>
        <p:spPr>
          <a:xfrm>
            <a:off x="8517031" y="4919209"/>
            <a:ext cx="2945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Services de gestion des régimes d’assurance médicaments</a:t>
            </a:r>
            <a:endParaRPr lang="en-CA" sz="18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34EBC06-52C7-60C2-B0C3-797FA9671422}"/>
              </a:ext>
            </a:extLst>
          </p:cNvPr>
          <p:cNvSpPr txBox="1"/>
          <p:nvPr/>
        </p:nvSpPr>
        <p:spPr>
          <a:xfrm>
            <a:off x="1686230" y="2095896"/>
            <a:ext cx="2042555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>
              <a:spcBef>
                <a:spcPts val="900"/>
              </a:spcBef>
            </a:pPr>
            <a:r>
              <a:rPr lang="fr-CA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Télémédecine</a:t>
            </a:r>
            <a:endParaRPr lang="en-CA" sz="18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57970C6-2F95-2DA8-F688-A222E31132E8}"/>
              </a:ext>
            </a:extLst>
          </p:cNvPr>
          <p:cNvSpPr txBox="1"/>
          <p:nvPr/>
        </p:nvSpPr>
        <p:spPr>
          <a:xfrm>
            <a:off x="602398" y="3652902"/>
            <a:ext cx="2644037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r-CA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Pharmacie numérique</a:t>
            </a:r>
            <a:endParaRPr lang="en-CA" sz="18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608DDBE-C108-7B5A-FCE0-BAFE1B548A8F}"/>
              </a:ext>
            </a:extLst>
          </p:cNvPr>
          <p:cNvSpPr txBox="1"/>
          <p:nvPr/>
        </p:nvSpPr>
        <p:spPr>
          <a:xfrm>
            <a:off x="1282472" y="5197385"/>
            <a:ext cx="244631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r-CA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Santé mentale</a:t>
            </a:r>
            <a:endParaRPr lang="en-CA" sz="18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FB58AA-EF44-CED7-DC81-DA792104526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85870" y="2115457"/>
            <a:ext cx="355600" cy="3556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2483D71-B50C-15AD-AB5C-31B4771FEB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t>3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F32B6A2-60B8-4F16-ED9B-3132A99855F7}"/>
              </a:ext>
            </a:extLst>
          </p:cNvPr>
          <p:cNvSpPr txBox="1"/>
          <p:nvPr/>
        </p:nvSpPr>
        <p:spPr>
          <a:xfrm>
            <a:off x="5088328" y="4652184"/>
            <a:ext cx="2042555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CA" sz="1600" b="1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Personne</a:t>
            </a:r>
            <a:r>
              <a:rPr lang="en-CA" sz="16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1600" b="1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assurée</a:t>
            </a:r>
            <a:endParaRPr lang="en-CA" sz="1600" b="1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70E140A-18D9-A654-A0D9-B10BF5ECFEC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03811" y="3557600"/>
            <a:ext cx="584377" cy="516623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0B53B830-8C79-4115-CDE2-4B922F98A078}"/>
              </a:ext>
            </a:extLst>
          </p:cNvPr>
          <p:cNvSpPr txBox="1">
            <a:spLocks/>
          </p:cNvSpPr>
          <p:nvPr/>
        </p:nvSpPr>
        <p:spPr>
          <a:xfrm>
            <a:off x="2886084" y="608469"/>
            <a:ext cx="6429441" cy="721567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 spc="-30" baseline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fr-CA" dirty="0">
                <a:effectLst/>
                <a:ea typeface="Calibri" panose="020F0502020204030204" pitchFamily="34" charset="0"/>
              </a:rPr>
              <a:t>Fournisseur-payeur</a:t>
            </a:r>
            <a:endParaRPr lang="en-CA" dirty="0">
              <a:effectLst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82929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819E213D-9B5B-67CB-5EE4-821491445EAD}"/>
              </a:ext>
            </a:extLst>
          </p:cNvPr>
          <p:cNvSpPr txBox="1">
            <a:spLocks/>
          </p:cNvSpPr>
          <p:nvPr/>
        </p:nvSpPr>
        <p:spPr>
          <a:xfrm>
            <a:off x="617023" y="4582593"/>
            <a:ext cx="8123216" cy="721567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 spc="-30" baseline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r-CA" dirty="0">
                <a:effectLst/>
                <a:ea typeface="Calibri" panose="020F0502020204030204" pitchFamily="34" charset="0"/>
              </a:rPr>
              <a:t>D’un océan à l’autre. </a:t>
            </a:r>
            <a:endParaRPr lang="en-CA" dirty="0">
              <a:effectLst/>
              <a:ea typeface="Calibri" panose="020F050202020403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D6C4673-D2B9-5A37-D8A1-8A63CA453CA1}"/>
              </a:ext>
            </a:extLst>
          </p:cNvPr>
          <p:cNvSpPr txBox="1"/>
          <p:nvPr/>
        </p:nvSpPr>
        <p:spPr>
          <a:xfrm>
            <a:off x="1142145" y="5518611"/>
            <a:ext cx="158933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/>
              <a:t>1 400</a:t>
            </a:r>
          </a:p>
          <a:p>
            <a:r>
              <a:rPr lang="fr-CA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employés et employées</a:t>
            </a:r>
            <a:endParaRPr lang="en-CA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5D1369D-8481-C028-3BEA-59FEA38B57E0}"/>
              </a:ext>
            </a:extLst>
          </p:cNvPr>
          <p:cNvSpPr txBox="1"/>
          <p:nvPr/>
        </p:nvSpPr>
        <p:spPr>
          <a:xfrm>
            <a:off x="3170792" y="5518611"/>
            <a:ext cx="1589331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/>
              <a:t>+5 000</a:t>
            </a:r>
          </a:p>
          <a:p>
            <a:r>
              <a:rPr lang="fr-CA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cliniciens et cliniciennes</a:t>
            </a:r>
            <a:endParaRPr lang="en-CA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sz="18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E4269AE-EEAB-329F-628E-B0FAA1567068}"/>
              </a:ext>
            </a:extLst>
          </p:cNvPr>
          <p:cNvSpPr txBox="1"/>
          <p:nvPr/>
        </p:nvSpPr>
        <p:spPr>
          <a:xfrm>
            <a:off x="5213961" y="5518611"/>
            <a:ext cx="158933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/>
              <a:t>6 000 000</a:t>
            </a:r>
          </a:p>
          <a:p>
            <a:r>
              <a:rPr lang="fr-CA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 personnes assurées</a:t>
            </a:r>
            <a:endParaRPr lang="en-CA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33779953-CF50-F7A0-F5E9-303CD6C346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838" y="5604650"/>
            <a:ext cx="375138" cy="30547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47A845C9-0776-23D0-2FE0-867D3792CFC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8399" y="5587971"/>
            <a:ext cx="381854" cy="338828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6A48C3B-229F-7650-FC3F-52F1937E75F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4088" y="5603291"/>
            <a:ext cx="348606" cy="308188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76554F8-4098-200F-D9AE-345C0F08D8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t>4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9A4ADD-5232-F562-B6AC-B8E03CDCE03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423" t="-205" r="3584" b="29368"/>
          <a:stretch/>
        </p:blipFill>
        <p:spPr>
          <a:xfrm>
            <a:off x="717122" y="-29979"/>
            <a:ext cx="11474878" cy="591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891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68571F-7E61-B38B-CCF5-76C85383144C}"/>
              </a:ext>
            </a:extLst>
          </p:cNvPr>
          <p:cNvSpPr txBox="1">
            <a:spLocks/>
          </p:cNvSpPr>
          <p:nvPr/>
        </p:nvSpPr>
        <p:spPr>
          <a:xfrm>
            <a:off x="617023" y="608470"/>
            <a:ext cx="8123216" cy="721567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 spc="-30" baseline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r-CA" dirty="0">
                <a:effectLst/>
                <a:ea typeface="Calibri" panose="020F0502020204030204" pitchFamily="34" charset="0"/>
              </a:rPr>
              <a:t>Services de santé intégrés.</a:t>
            </a:r>
            <a:endParaRPr lang="en-CA" dirty="0">
              <a:effectLst/>
              <a:ea typeface="Calibri" panose="020F05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C9D3676-6F13-7384-9875-6AFD35B97C5E}"/>
              </a:ext>
            </a:extLst>
          </p:cNvPr>
          <p:cNvSpPr/>
          <p:nvPr/>
        </p:nvSpPr>
        <p:spPr>
          <a:xfrm>
            <a:off x="731838" y="1736725"/>
            <a:ext cx="2529443" cy="4438444"/>
          </a:xfrm>
          <a:prstGeom prst="rect">
            <a:avLst/>
          </a:prstGeom>
          <a:solidFill>
            <a:srgbClr val="2C8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7338A88-B0EF-1C87-7D47-FFC223CC75DA}"/>
              </a:ext>
            </a:extLst>
          </p:cNvPr>
          <p:cNvSpPr/>
          <p:nvPr/>
        </p:nvSpPr>
        <p:spPr>
          <a:xfrm>
            <a:off x="3476969" y="1736725"/>
            <a:ext cx="2529443" cy="4438444"/>
          </a:xfrm>
          <a:prstGeom prst="rect">
            <a:avLst/>
          </a:prstGeom>
          <a:solidFill>
            <a:srgbClr val="6D77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75BAECD-D5A4-F715-4F2C-A27FC5C0EA2A}"/>
              </a:ext>
            </a:extLst>
          </p:cNvPr>
          <p:cNvSpPr/>
          <p:nvPr/>
        </p:nvSpPr>
        <p:spPr>
          <a:xfrm>
            <a:off x="6222100" y="1736725"/>
            <a:ext cx="2529443" cy="4438444"/>
          </a:xfrm>
          <a:prstGeom prst="rect">
            <a:avLst/>
          </a:prstGeom>
          <a:solidFill>
            <a:srgbClr val="1C6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1CE2E38-2132-C4AB-7EC6-FA885CF58B25}"/>
              </a:ext>
            </a:extLst>
          </p:cNvPr>
          <p:cNvSpPr/>
          <p:nvPr/>
        </p:nvSpPr>
        <p:spPr>
          <a:xfrm>
            <a:off x="8967232" y="1736725"/>
            <a:ext cx="2529443" cy="4438444"/>
          </a:xfrm>
          <a:prstGeom prst="rect">
            <a:avLst/>
          </a:prstGeom>
          <a:solidFill>
            <a:srgbClr val="FC59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37BF417-6AB1-D094-E8EA-1D042DA30F88}"/>
              </a:ext>
            </a:extLst>
          </p:cNvPr>
          <p:cNvSpPr txBox="1"/>
          <p:nvPr/>
        </p:nvSpPr>
        <p:spPr>
          <a:xfrm>
            <a:off x="902016" y="4005263"/>
            <a:ext cx="219122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200" dirty="0">
                <a:solidFill>
                  <a:schemeClr val="accent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Une assurance à portée de main</a:t>
            </a:r>
            <a:endParaRPr lang="en-CA" sz="2200" dirty="0">
              <a:solidFill>
                <a:schemeClr val="accent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B7D2C72-8283-71A1-903D-98A87132101B}"/>
              </a:ext>
            </a:extLst>
          </p:cNvPr>
          <p:cNvSpPr txBox="1"/>
          <p:nvPr/>
        </p:nvSpPr>
        <p:spPr>
          <a:xfrm>
            <a:off x="3646950" y="4005263"/>
            <a:ext cx="22073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200" dirty="0">
                <a:solidFill>
                  <a:schemeClr val="accent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 milieu de travail plus sain, dès maintenant</a:t>
            </a:r>
            <a:endParaRPr lang="en-CA" sz="2200" dirty="0">
              <a:solidFill>
                <a:schemeClr val="accent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5176507-8233-09BD-58E0-4BE7A1BD1E8F}"/>
              </a:ext>
            </a:extLst>
          </p:cNvPr>
          <p:cNvSpPr txBox="1"/>
          <p:nvPr/>
        </p:nvSpPr>
        <p:spPr>
          <a:xfrm>
            <a:off x="6408001" y="4005263"/>
            <a:ext cx="17898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200" dirty="0">
                <a:solidFill>
                  <a:schemeClr val="accent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Des soins sur mesure</a:t>
            </a:r>
            <a:endParaRPr lang="en-CA" sz="2200" dirty="0">
              <a:solidFill>
                <a:schemeClr val="accent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39F7434-429F-05F4-DCD4-C23FDE9D3C05}"/>
              </a:ext>
            </a:extLst>
          </p:cNvPr>
          <p:cNvSpPr txBox="1"/>
          <p:nvPr/>
        </p:nvSpPr>
        <p:spPr>
          <a:xfrm>
            <a:off x="9121885" y="4005263"/>
            <a:ext cx="208241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200" dirty="0">
                <a:solidFill>
                  <a:schemeClr val="accent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Redonner, l’essence même de notre existence</a:t>
            </a:r>
            <a:endParaRPr lang="en-CA" sz="2200" dirty="0">
              <a:solidFill>
                <a:schemeClr val="accent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A51AE99E-349D-D2F0-63F7-68874A05E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t>5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F0A9C63-037F-24C2-6BA4-70BC940570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945" y="2852737"/>
            <a:ext cx="1870936" cy="40656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11FB3F5-EFD1-1C7E-932C-BA68EB5962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9051" y="2852737"/>
            <a:ext cx="2086944" cy="40589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D608873-9A50-49F6-D0E1-3D36B52FD3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6606" y="2852737"/>
            <a:ext cx="1857752" cy="403704"/>
          </a:xfrm>
          <a:prstGeom prst="rect">
            <a:avLst/>
          </a:prstGeom>
        </p:spPr>
      </p:pic>
      <p:pic>
        <p:nvPicPr>
          <p:cNvPr id="22" name="Picture 21" descr="A picture containing font, text, graphics, graphic design&#10;&#10;Description automatically generated">
            <a:extLst>
              <a:ext uri="{FF2B5EF4-FFF2-40B4-BE49-F238E27FC236}">
                <a16:creationId xmlns:a16="http://schemas.microsoft.com/office/drawing/2014/main" id="{F85B4AC3-D9C0-C7E9-EAD2-126BC2B02A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03562" y="2815303"/>
            <a:ext cx="2141650" cy="441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0477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91F5F2-87BC-B845-E71A-6E5D9821145F}"/>
              </a:ext>
            </a:extLst>
          </p:cNvPr>
          <p:cNvSpPr txBox="1">
            <a:spLocks/>
          </p:cNvSpPr>
          <p:nvPr/>
        </p:nvSpPr>
        <p:spPr>
          <a:xfrm>
            <a:off x="617023" y="608470"/>
            <a:ext cx="8123216" cy="721567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 spc="-30" baseline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r-CA" dirty="0">
                <a:effectLst/>
                <a:ea typeface="Calibri" panose="020F0502020204030204" pitchFamily="34" charset="0"/>
              </a:rPr>
              <a:t>Quelques chiffres.</a:t>
            </a:r>
            <a:endParaRPr lang="en-CA" dirty="0">
              <a:effectLst/>
              <a:ea typeface="Calibri" panose="020F050202020403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716B150-E171-3CD7-8715-A28AB18220CF}"/>
              </a:ext>
            </a:extLst>
          </p:cNvPr>
          <p:cNvSpPr txBox="1">
            <a:spLocks/>
          </p:cNvSpPr>
          <p:nvPr/>
        </p:nvSpPr>
        <p:spPr>
          <a:xfrm>
            <a:off x="1175823" y="1988840"/>
            <a:ext cx="7945599" cy="721567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 spc="-30" baseline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r-CA" sz="4000" dirty="0">
                <a:effectLst/>
                <a:ea typeface="Calibri" panose="020F0502020204030204" pitchFamily="34" charset="0"/>
              </a:rPr>
              <a:t>4,4 milliards de dollars</a:t>
            </a:r>
            <a:endParaRPr lang="en-CA" sz="4000" dirty="0">
              <a:effectLst/>
              <a:ea typeface="Calibri" panose="020F0502020204030204" pitchFamily="34" charset="0"/>
            </a:endParaRPr>
          </a:p>
          <a:p>
            <a:r>
              <a:rPr lang="fr-CA" sz="2000" dirty="0">
                <a:effectLst/>
                <a:ea typeface="Calibri" panose="020F0502020204030204" pitchFamily="34" charset="0"/>
              </a:rPr>
              <a:t>de revenu annuel brut</a:t>
            </a:r>
            <a:endParaRPr lang="en-CA" sz="2000" dirty="0">
              <a:effectLst/>
              <a:ea typeface="Calibri" panose="020F0502020204030204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695F0D6-135C-FE95-3EF5-7845E63FBA56}"/>
              </a:ext>
            </a:extLst>
          </p:cNvPr>
          <p:cNvSpPr txBox="1">
            <a:spLocks/>
          </p:cNvSpPr>
          <p:nvPr/>
        </p:nvSpPr>
        <p:spPr>
          <a:xfrm>
            <a:off x="1175823" y="3387446"/>
            <a:ext cx="4028355" cy="721567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 spc="-30" baseline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4000" dirty="0"/>
              <a:t>6 millions</a:t>
            </a:r>
          </a:p>
          <a:p>
            <a:r>
              <a:rPr lang="fr-CA" sz="2000" dirty="0">
                <a:effectLst/>
                <a:ea typeface="Calibri" panose="020F0502020204030204" pitchFamily="34" charset="0"/>
              </a:rPr>
              <a:t>de Canadiens et de Canadiennes servis chaque année</a:t>
            </a:r>
            <a:endParaRPr lang="en-CA" sz="2000" dirty="0">
              <a:effectLst/>
              <a:ea typeface="Calibri" panose="020F0502020204030204" pitchFamily="34" charset="0"/>
            </a:endParaRPr>
          </a:p>
          <a:p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69F9B1C-F6D6-08CF-FE18-BBAEF959BB4F}"/>
              </a:ext>
            </a:extLst>
          </p:cNvPr>
          <p:cNvSpPr txBox="1">
            <a:spLocks/>
          </p:cNvSpPr>
          <p:nvPr/>
        </p:nvSpPr>
        <p:spPr>
          <a:xfrm>
            <a:off x="1175823" y="5085184"/>
            <a:ext cx="4593798" cy="721567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 spc="-30" baseline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4000" dirty="0"/>
              <a:t>1 milliard</a:t>
            </a:r>
          </a:p>
          <a:p>
            <a:r>
              <a:rPr lang="fr-CA" sz="2000" dirty="0">
                <a:effectLst/>
                <a:ea typeface="Calibri" panose="020F0502020204030204" pitchFamily="34" charset="0"/>
              </a:rPr>
              <a:t>de réclamations traitées</a:t>
            </a:r>
            <a:endParaRPr lang="en-CA" sz="2000" dirty="0">
              <a:effectLst/>
              <a:ea typeface="Calibri" panose="020F050202020403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3408D17-CB81-D51A-CC9B-17C02D871A3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407" y="2032476"/>
            <a:ext cx="389694" cy="37871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89913BC-AFFE-46C9-B967-1A58DC5FA74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242" y="3448066"/>
            <a:ext cx="368758" cy="39077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585EEF8-17A8-609F-D6D2-88FFD1BD00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386" y="5159839"/>
            <a:ext cx="368758" cy="327272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34FD9F-1AEF-7D66-B90E-2AAC6EC1B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08625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E4CC83C-5EEB-BBCD-B8B9-BAC712C654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7600" y="1778000"/>
            <a:ext cx="2336800" cy="33020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3FCBCEF-21E7-E7EA-169B-616E15E06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510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E4CC83C-5EEB-BBCD-B8B9-BAC712C654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1983" y="1778000"/>
            <a:ext cx="2336800" cy="3302000"/>
          </a:xfrm>
          <a:prstGeom prst="rect">
            <a:avLst/>
          </a:prstGeom>
        </p:spPr>
      </p:pic>
      <p:pic>
        <p:nvPicPr>
          <p:cNvPr id="6" name="Picture 5" descr="Shape, square&#10;&#10;Description automatically generated">
            <a:extLst>
              <a:ext uri="{FF2B5EF4-FFF2-40B4-BE49-F238E27FC236}">
                <a16:creationId xmlns:a16="http://schemas.microsoft.com/office/drawing/2014/main" id="{0D779E35-4C97-DB7A-DCD5-2E69F6DD7B0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4476" y="2908771"/>
            <a:ext cx="992329" cy="992329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D89CC65-FC7C-2F5B-E106-64A5C02BF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1780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27CC18F-1CD1-524F-F229-FAB6C1C16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7CA72-A68C-1E4F-9363-1089F63AF23E}" type="slidenum">
              <a:rPr lang="en-US" smtClean="0"/>
              <a:t>9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AF02D92-B5A9-F2B1-F60C-4B68165F1D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8180" y="2762972"/>
            <a:ext cx="6473142" cy="1336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449830"/>
      </p:ext>
    </p:extLst>
  </p:cSld>
  <p:clrMapOvr>
    <a:masterClrMapping/>
  </p:clrMapOvr>
</p:sld>
</file>

<file path=ppt/theme/theme1.xml><?xml version="1.0" encoding="utf-8"?>
<a:theme xmlns:a="http://schemas.openxmlformats.org/drawingml/2006/main" name="2_Section Dividers">
  <a:themeElements>
    <a:clrScheme name="GreenShield">
      <a:dk1>
        <a:srgbClr val="9DC6D7"/>
      </a:dk1>
      <a:lt1>
        <a:srgbClr val="00544E"/>
      </a:lt1>
      <a:dk2>
        <a:srgbClr val="9DC6D7"/>
      </a:dk2>
      <a:lt2>
        <a:srgbClr val="00373A"/>
      </a:lt2>
      <a:accent1>
        <a:srgbClr val="FFFFFF"/>
      </a:accent1>
      <a:accent2>
        <a:srgbClr val="00373A"/>
      </a:accent2>
      <a:accent3>
        <a:srgbClr val="9DC6D7"/>
      </a:accent3>
      <a:accent4>
        <a:srgbClr val="939598"/>
      </a:accent4>
      <a:accent5>
        <a:srgbClr val="9DC6D7"/>
      </a:accent5>
      <a:accent6>
        <a:srgbClr val="00544E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Content Slides">
  <a:themeElements>
    <a:clrScheme name="GreenShield Theme">
      <a:dk1>
        <a:srgbClr val="9DC6D7"/>
      </a:dk1>
      <a:lt1>
        <a:srgbClr val="00544E"/>
      </a:lt1>
      <a:dk2>
        <a:srgbClr val="9DC6D7"/>
      </a:dk2>
      <a:lt2>
        <a:srgbClr val="00373A"/>
      </a:lt2>
      <a:accent1>
        <a:srgbClr val="FFFFFF"/>
      </a:accent1>
      <a:accent2>
        <a:srgbClr val="00373A"/>
      </a:accent2>
      <a:accent3>
        <a:srgbClr val="9DC6D7"/>
      </a:accent3>
      <a:accent4>
        <a:srgbClr val="939598"/>
      </a:accent4>
      <a:accent5>
        <a:srgbClr val="9DC6D7"/>
      </a:accent5>
      <a:accent6>
        <a:srgbClr val="00544E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Utility Slides">
  <a:themeElements>
    <a:clrScheme name="GreenShield">
      <a:dk1>
        <a:srgbClr val="9DC6D7"/>
      </a:dk1>
      <a:lt1>
        <a:srgbClr val="00544E"/>
      </a:lt1>
      <a:dk2>
        <a:srgbClr val="9DC6D7"/>
      </a:dk2>
      <a:lt2>
        <a:srgbClr val="00373A"/>
      </a:lt2>
      <a:accent1>
        <a:srgbClr val="FFFFFF"/>
      </a:accent1>
      <a:accent2>
        <a:srgbClr val="00373A"/>
      </a:accent2>
      <a:accent3>
        <a:srgbClr val="9DC6D7"/>
      </a:accent3>
      <a:accent4>
        <a:srgbClr val="939598"/>
      </a:accent4>
      <a:accent5>
        <a:srgbClr val="9DC6D7"/>
      </a:accent5>
      <a:accent6>
        <a:srgbClr val="00544E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59108</TotalTime>
  <Words>276</Words>
  <Application>Microsoft Macintosh PowerPoint</Application>
  <PresentationFormat>Widescreen</PresentationFormat>
  <Paragraphs>86</Paragraphs>
  <Slides>18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Calibri</vt:lpstr>
      <vt:lpstr>Symbol</vt:lpstr>
      <vt:lpstr>2_Section Dividers</vt:lpstr>
      <vt:lpstr>3_Content Slides</vt:lpstr>
      <vt:lpstr>Utility Slides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Grant Pollock</dc:creator>
  <cp:lastModifiedBy>Grant Pollock</cp:lastModifiedBy>
  <cp:revision>101</cp:revision>
  <dcterms:created xsi:type="dcterms:W3CDTF">2023-03-02T14:35:50Z</dcterms:created>
  <dcterms:modified xsi:type="dcterms:W3CDTF">2023-06-14T18:45:21Z</dcterms:modified>
</cp:coreProperties>
</file>