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730" r:id="rId2"/>
    <p:sldMasterId id="2147483783" r:id="rId3"/>
    <p:sldMasterId id="2147483889" r:id="rId4"/>
  </p:sldMasterIdLst>
  <p:notesMasterIdLst>
    <p:notesMasterId r:id="rId50"/>
  </p:notesMasterIdLst>
  <p:sldIdLst>
    <p:sldId id="1445" r:id="rId5"/>
    <p:sldId id="1444" r:id="rId6"/>
    <p:sldId id="1487" r:id="rId7"/>
    <p:sldId id="1446" r:id="rId8"/>
    <p:sldId id="1447" r:id="rId9"/>
    <p:sldId id="1448" r:id="rId10"/>
    <p:sldId id="1449" r:id="rId11"/>
    <p:sldId id="1451" r:id="rId12"/>
    <p:sldId id="1452" r:id="rId13"/>
    <p:sldId id="1453" r:id="rId14"/>
    <p:sldId id="1454" r:id="rId15"/>
    <p:sldId id="1455" r:id="rId16"/>
    <p:sldId id="1456" r:id="rId17"/>
    <p:sldId id="1457" r:id="rId18"/>
    <p:sldId id="1486" r:id="rId19"/>
    <p:sldId id="1458" r:id="rId20"/>
    <p:sldId id="1459" r:id="rId21"/>
    <p:sldId id="1488" r:id="rId22"/>
    <p:sldId id="1492" r:id="rId23"/>
    <p:sldId id="1489" r:id="rId24"/>
    <p:sldId id="1490" r:id="rId25"/>
    <p:sldId id="1491" r:id="rId26"/>
    <p:sldId id="1461" r:id="rId27"/>
    <p:sldId id="1462" r:id="rId28"/>
    <p:sldId id="1463" r:id="rId29"/>
    <p:sldId id="1464" r:id="rId30"/>
    <p:sldId id="1465" r:id="rId31"/>
    <p:sldId id="1466" r:id="rId32"/>
    <p:sldId id="1467" r:id="rId33"/>
    <p:sldId id="1468" r:id="rId34"/>
    <p:sldId id="1469" r:id="rId35"/>
    <p:sldId id="1470" r:id="rId36"/>
    <p:sldId id="1471" r:id="rId37"/>
    <p:sldId id="1473" r:id="rId38"/>
    <p:sldId id="1474" r:id="rId39"/>
    <p:sldId id="1475" r:id="rId40"/>
    <p:sldId id="1476" r:id="rId41"/>
    <p:sldId id="1477" r:id="rId42"/>
    <p:sldId id="1478" r:id="rId43"/>
    <p:sldId id="1481" r:id="rId44"/>
    <p:sldId id="1482" r:id="rId45"/>
    <p:sldId id="1483" r:id="rId46"/>
    <p:sldId id="1484" r:id="rId47"/>
    <p:sldId id="259" r:id="rId48"/>
    <p:sldId id="260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 (pick 1)" id="{2F2B1980-51F0-1747-B72A-754ED0777309}">
          <p14:sldIdLst>
            <p14:sldId id="1445"/>
            <p14:sldId id="1444"/>
            <p14:sldId id="1487"/>
            <p14:sldId id="1446"/>
            <p14:sldId id="1447"/>
            <p14:sldId id="1448"/>
            <p14:sldId id="1449"/>
          </p14:sldIdLst>
        </p14:section>
        <p14:section name="Section Dividers" id="{C2F89FD9-3644-BB44-B0AC-BE0BE01964E3}">
          <p14:sldIdLst>
            <p14:sldId id="1451"/>
            <p14:sldId id="1452"/>
            <p14:sldId id="1453"/>
          </p14:sldIdLst>
        </p14:section>
        <p14:section name="Content Slides" id="{BF94A648-85A6-6A42-A02F-2768788B68F3}">
          <p14:sldIdLst>
            <p14:sldId id="1454"/>
            <p14:sldId id="1455"/>
            <p14:sldId id="1456"/>
            <p14:sldId id="1457"/>
            <p14:sldId id="1486"/>
            <p14:sldId id="1458"/>
            <p14:sldId id="1459"/>
            <p14:sldId id="1488"/>
            <p14:sldId id="1492"/>
            <p14:sldId id="1489"/>
            <p14:sldId id="1490"/>
            <p14:sldId id="1491"/>
            <p14:sldId id="1461"/>
            <p14:sldId id="1462"/>
            <p14:sldId id="1463"/>
            <p14:sldId id="1464"/>
            <p14:sldId id="1465"/>
            <p14:sldId id="1466"/>
            <p14:sldId id="1467"/>
            <p14:sldId id="1468"/>
            <p14:sldId id="1469"/>
            <p14:sldId id="1470"/>
            <p14:sldId id="1471"/>
            <p14:sldId id="1473"/>
            <p14:sldId id="1474"/>
            <p14:sldId id="1475"/>
            <p14:sldId id="1476"/>
            <p14:sldId id="1477"/>
            <p14:sldId id="1478"/>
            <p14:sldId id="1481"/>
            <p14:sldId id="1482"/>
            <p14:sldId id="1483"/>
            <p14:sldId id="1484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D03FD8-2024-314F-2E71-24C7013F6485}" name="Tom Oldfield" initials="TO" userId="S::Tom.Oldfield@greenshield.ca::0a5cdfe4-8c5c-4a4f-ab18-28aea513db4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970"/>
    <a:srgbClr val="1C64B9"/>
    <a:srgbClr val="6D7783"/>
    <a:srgbClr val="2C8500"/>
    <a:srgbClr val="FF03FF"/>
    <a:srgbClr val="FF54D8"/>
    <a:srgbClr val="9DC6D7"/>
    <a:srgbClr val="FFFFFF"/>
    <a:srgbClr val="00373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32"/>
    <p:restoredTop sz="96849"/>
  </p:normalViewPr>
  <p:slideViewPr>
    <p:cSldViewPr snapToGrid="0" showGuides="1">
      <p:cViewPr varScale="1">
        <p:scale>
          <a:sx n="124" d="100"/>
          <a:sy n="124" d="100"/>
        </p:scale>
        <p:origin x="1136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D21B-72D7-6B49-B7BA-14A8FCFB0911}" type="datetimeFigureOut">
              <a:rPr lang="en-US" smtClean="0"/>
              <a:t>6/14/23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37D75-D884-DA4E-A1E3-060025DD2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5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4.emf"/><Relationship Id="rId18" Type="http://schemas.openxmlformats.org/officeDocument/2006/relationships/image" Target="../media/image2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12" Type="http://schemas.openxmlformats.org/officeDocument/2006/relationships/image" Target="../media/image23.emf"/><Relationship Id="rId17" Type="http://schemas.openxmlformats.org/officeDocument/2006/relationships/image" Target="../media/image28.emf"/><Relationship Id="rId2" Type="http://schemas.openxmlformats.org/officeDocument/2006/relationships/image" Target="../media/image13.emf"/><Relationship Id="rId16" Type="http://schemas.openxmlformats.org/officeDocument/2006/relationships/image" Target="../media/image27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5" Type="http://schemas.openxmlformats.org/officeDocument/2006/relationships/image" Target="../media/image16.emf"/><Relationship Id="rId15" Type="http://schemas.openxmlformats.org/officeDocument/2006/relationships/image" Target="../media/image26.emf"/><Relationship Id="rId10" Type="http://schemas.openxmlformats.org/officeDocument/2006/relationships/image" Target="../media/image21.emf"/><Relationship Id="rId19" Type="http://schemas.openxmlformats.org/officeDocument/2006/relationships/image" Target="../media/image30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Relationship Id="rId1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" Type="http://schemas.openxmlformats.org/officeDocument/2006/relationships/image" Target="../media/image31.emf"/><Relationship Id="rId16" Type="http://schemas.openxmlformats.org/officeDocument/2006/relationships/image" Target="../media/image45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emf"/><Relationship Id="rId11" Type="http://schemas.openxmlformats.org/officeDocument/2006/relationships/image" Target="../media/image40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10" Type="http://schemas.openxmlformats.org/officeDocument/2006/relationships/image" Target="../media/image39.emf"/><Relationship Id="rId19" Type="http://schemas.openxmlformats.org/officeDocument/2006/relationships/image" Target="../media/image48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image" Target="../media/image60.emf"/><Relationship Id="rId18" Type="http://schemas.openxmlformats.org/officeDocument/2006/relationships/image" Target="../media/image65.emf"/><Relationship Id="rId3" Type="http://schemas.openxmlformats.org/officeDocument/2006/relationships/image" Target="../media/image50.emf"/><Relationship Id="rId7" Type="http://schemas.openxmlformats.org/officeDocument/2006/relationships/image" Target="../media/image54.emf"/><Relationship Id="rId12" Type="http://schemas.openxmlformats.org/officeDocument/2006/relationships/image" Target="../media/image59.emf"/><Relationship Id="rId17" Type="http://schemas.openxmlformats.org/officeDocument/2006/relationships/image" Target="../media/image64.emf"/><Relationship Id="rId2" Type="http://schemas.openxmlformats.org/officeDocument/2006/relationships/image" Target="../media/image49.emf"/><Relationship Id="rId16" Type="http://schemas.openxmlformats.org/officeDocument/2006/relationships/image" Target="../media/image63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3.emf"/><Relationship Id="rId11" Type="http://schemas.openxmlformats.org/officeDocument/2006/relationships/image" Target="../media/image58.emf"/><Relationship Id="rId5" Type="http://schemas.openxmlformats.org/officeDocument/2006/relationships/image" Target="../media/image52.emf"/><Relationship Id="rId15" Type="http://schemas.openxmlformats.org/officeDocument/2006/relationships/image" Target="../media/image62.emf"/><Relationship Id="rId10" Type="http://schemas.openxmlformats.org/officeDocument/2006/relationships/image" Target="../media/image57.emf"/><Relationship Id="rId19" Type="http://schemas.openxmlformats.org/officeDocument/2006/relationships/image" Target="../media/image66.emf"/><Relationship Id="rId4" Type="http://schemas.openxmlformats.org/officeDocument/2006/relationships/image" Target="../media/image51.emf"/><Relationship Id="rId9" Type="http://schemas.openxmlformats.org/officeDocument/2006/relationships/image" Target="../media/image56.emf"/><Relationship Id="rId14" Type="http://schemas.openxmlformats.org/officeDocument/2006/relationships/image" Target="../media/image6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person&#10;&#10;Description automatically generated">
            <a:extLst>
              <a:ext uri="{FF2B5EF4-FFF2-40B4-BE49-F238E27FC236}">
                <a16:creationId xmlns:a16="http://schemas.microsoft.com/office/drawing/2014/main" id="{A9BC09EE-8A9E-DC38-D2E3-E63A329495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341"/>
          <a:stretch/>
        </p:blipFill>
        <p:spPr>
          <a:xfrm>
            <a:off x="3242682" y="-7057"/>
            <a:ext cx="8949318" cy="5986199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ACB4FF74-EBA2-3ABE-42F3-89D708185BDF}"/>
              </a:ext>
            </a:extLst>
          </p:cNvPr>
          <p:cNvSpPr/>
          <p:nvPr userDrawn="1"/>
        </p:nvSpPr>
        <p:spPr>
          <a:xfrm>
            <a:off x="7944811" y="2626099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81A5637-6081-D30E-C301-9DC4DBDE27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04329" y="5865790"/>
            <a:ext cx="2193780" cy="424065"/>
          </a:xfrm>
          <a:prstGeom prst="rect">
            <a:avLst/>
          </a:prstGeom>
        </p:spPr>
        <p:txBody>
          <a:bodyPr anchor="b"/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7F56F-85F5-353A-ED55-14D605CD0A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651" y="1393968"/>
            <a:ext cx="2542771" cy="557454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961F0225-6BD9-02AE-A761-4782B2509BE3}"/>
              </a:ext>
            </a:extLst>
          </p:cNvPr>
          <p:cNvSpPr/>
          <p:nvPr userDrawn="1"/>
        </p:nvSpPr>
        <p:spPr>
          <a:xfrm rot="5400000">
            <a:off x="3219370" y="9843"/>
            <a:ext cx="6841489" cy="6854825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860E410-70EA-90D3-A677-0DB6817992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652" y="2984383"/>
            <a:ext cx="6854825" cy="2387600"/>
          </a:xfrm>
        </p:spPr>
        <p:txBody>
          <a:bodyPr anchor="b"/>
          <a:lstStyle>
            <a:lvl1pPr algn="l">
              <a:lnSpc>
                <a:spcPct val="78000"/>
              </a:lnSpc>
              <a:defRPr sz="6000"/>
            </a:lvl1pPr>
          </a:lstStyle>
          <a:p>
            <a:r>
              <a:rPr lang="en-US" dirty="0"/>
              <a:t>Title across two lines here.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B0198DB-EB83-00E9-5FD7-891C35E1E2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4652" y="5865790"/>
            <a:ext cx="6854825" cy="506499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</p:spTree>
    <p:extLst>
      <p:ext uri="{BB962C8B-B14F-4D97-AF65-F5344CB8AC3E}">
        <p14:creationId xmlns:p14="http://schemas.microsoft.com/office/powerpoint/2010/main" val="295821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DDB69-886E-6E1B-0B61-C3695A61C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3D2DF3E5-AE28-A814-EEA6-C40D055E060E}"/>
              </a:ext>
            </a:extLst>
          </p:cNvPr>
          <p:cNvSpPr/>
          <p:nvPr userDrawn="1"/>
        </p:nvSpPr>
        <p:spPr>
          <a:xfrm>
            <a:off x="2554664" y="-18854"/>
            <a:ext cx="9624767" cy="6155703"/>
          </a:xfrm>
          <a:custGeom>
            <a:avLst/>
            <a:gdLst>
              <a:gd name="connsiteX0" fmla="*/ 0 w 9624767"/>
              <a:gd name="connsiteY0" fmla="*/ 0 h 6155703"/>
              <a:gd name="connsiteX1" fmla="*/ 9624767 w 9624767"/>
              <a:gd name="connsiteY1" fmla="*/ 0 h 6155703"/>
              <a:gd name="connsiteX2" fmla="*/ 9624767 w 9624767"/>
              <a:gd name="connsiteY2" fmla="*/ 103695 h 6155703"/>
              <a:gd name="connsiteX3" fmla="*/ 9624767 w 9624767"/>
              <a:gd name="connsiteY3" fmla="*/ 2686640 h 6155703"/>
              <a:gd name="connsiteX4" fmla="*/ 6146276 w 9624767"/>
              <a:gd name="connsiteY4" fmla="*/ 6155703 h 6155703"/>
              <a:gd name="connsiteX5" fmla="*/ 0 w 9624767"/>
              <a:gd name="connsiteY5" fmla="*/ 0 h 615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24767" h="6155703">
                <a:moveTo>
                  <a:pt x="0" y="0"/>
                </a:moveTo>
                <a:lnTo>
                  <a:pt x="9624767" y="0"/>
                </a:lnTo>
                <a:lnTo>
                  <a:pt x="9624767" y="103695"/>
                </a:lnTo>
                <a:lnTo>
                  <a:pt x="9624767" y="2686640"/>
                </a:lnTo>
                <a:lnTo>
                  <a:pt x="6146276" y="615570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3E2636-F050-4DF0-0D30-203741080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79416"/>
            <a:ext cx="2542771" cy="55745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A623AD6-54AE-C261-CB9B-BE17A09236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498" y="3857656"/>
            <a:ext cx="5882983" cy="1300132"/>
          </a:xfrm>
          <a:prstGeom prst="rect">
            <a:avLst/>
          </a:prstGeom>
        </p:spPr>
        <p:txBody>
          <a:bodyPr anchor="t"/>
          <a:lstStyle>
            <a:lvl1pPr>
              <a:lnSpc>
                <a:spcPct val="78000"/>
              </a:lnSpc>
              <a:defRPr sz="60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on two lines here.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4203B50-8AA3-FFC0-F9B3-03EA17B01362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9977" y="3170286"/>
            <a:ext cx="1096651" cy="305849"/>
          </a:xfrm>
          <a:prstGeom prst="rect">
            <a:avLst/>
          </a:prstGeom>
        </p:spPr>
        <p:txBody>
          <a:bodyPr anchor="t"/>
          <a:lstStyle>
            <a:lvl1pPr marL="0" indent="0" algn="l">
              <a:spcAft>
                <a:spcPts val="60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51775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3446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33034B3-308C-C6E3-B37C-E17F92350E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4D10DF0-309E-F525-4BBD-A3232CB94C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31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1BC64E-8188-7842-0F5D-00ACFF5AD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85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F161ECF-9783-AD54-3BA9-63E4B048453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1189F90-DE55-D70D-543C-6FAB4DB12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965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12192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7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4E0342-E50E-A235-750C-93AEE02221AF}"/>
              </a:ext>
            </a:extLst>
          </p:cNvPr>
          <p:cNvCxnSpPr/>
          <p:nvPr userDrawn="1"/>
        </p:nvCxnSpPr>
        <p:spPr>
          <a:xfrm>
            <a:off x="6096000" y="2374900"/>
            <a:ext cx="0" cy="379095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6E4C10-E89A-7D4D-1262-62F37ED9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438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10963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1E7C0-6A74-1209-1E0B-FEA89557C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214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3B54B6-6E18-C508-2A8B-17DFC23C780F}"/>
              </a:ext>
            </a:extLst>
          </p:cNvPr>
          <p:cNvSpPr/>
          <p:nvPr userDrawn="1"/>
        </p:nvSpPr>
        <p:spPr>
          <a:xfrm>
            <a:off x="7464425" y="-1"/>
            <a:ext cx="4727575" cy="6866965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2857871-CEC6-44CF-C5E8-E52A40930D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127FAAE-3FA2-4E4F-808B-949EFA92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08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7518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33034B3-308C-C6E3-B37C-E17F92350E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4D10DF0-309E-F525-4BBD-A3232CB94C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166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7DECA-943E-F872-33A5-C55392D6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652" y="1836347"/>
            <a:ext cx="6854825" cy="2387600"/>
          </a:xfrm>
        </p:spPr>
        <p:txBody>
          <a:bodyPr anchor="b"/>
          <a:lstStyle>
            <a:lvl1pPr algn="l">
              <a:lnSpc>
                <a:spcPct val="78000"/>
              </a:lnSpc>
              <a:defRPr sz="6000"/>
            </a:lvl1pPr>
          </a:lstStyle>
          <a:p>
            <a:r>
              <a:rPr lang="en-US" dirty="0"/>
              <a:t>Insert title here.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12EADB-26AF-2D54-913E-9EDA7F20D3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4652" y="4316022"/>
            <a:ext cx="6854825" cy="647864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98ABC-1BCA-6FE7-8229-580BA4618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34C46-71BC-A0FC-AEA1-F008D6B3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345A4-15F4-5231-F628-50F058620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C5059C7-27CF-2B5D-A363-A5CC41C1B4D3}"/>
              </a:ext>
            </a:extLst>
          </p:cNvPr>
          <p:cNvSpPr/>
          <p:nvPr userDrawn="1"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0D73DA-5F06-028B-2C04-1A89C768F7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703" y="692150"/>
            <a:ext cx="2542771" cy="55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23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1D963D6-BB82-2DC2-0130-6851B7AF19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33DBA-20E2-9773-2001-98A12348D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18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BA87932-6828-3009-4B2B-293A0F314070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5494851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549485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1B558AB-748C-4B13-81F8-9262571C68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C33649B-6BD6-4900-C68D-3B3079F756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 Placeholder 19">
            <a:extLst>
              <a:ext uri="{FF2B5EF4-FFF2-40B4-BE49-F238E27FC236}">
                <a16:creationId xmlns:a16="http://schemas.microsoft.com/office/drawing/2014/main" id="{96C20A4F-FB99-3D64-8343-6B7E86F5A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9">
            <a:extLst>
              <a:ext uri="{FF2B5EF4-FFF2-40B4-BE49-F238E27FC236}">
                <a16:creationId xmlns:a16="http://schemas.microsoft.com/office/drawing/2014/main" id="{72A0FE57-B4DC-501A-93FC-0D776601B8C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68EB6F4-3320-EF2E-CEFE-1D728C5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7360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Info Bu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8778FE-E8BA-6201-45EB-FE23A5B61906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12E936-3A37-FEB6-7221-395120E57A15}"/>
              </a:ext>
            </a:extLst>
          </p:cNvPr>
          <p:cNvSpPr/>
          <p:nvPr userDrawn="1"/>
        </p:nvSpPr>
        <p:spPr>
          <a:xfrm>
            <a:off x="130778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9">
            <a:extLst>
              <a:ext uri="{FF2B5EF4-FFF2-40B4-BE49-F238E27FC236}">
                <a16:creationId xmlns:a16="http://schemas.microsoft.com/office/drawing/2014/main" id="{429F64FF-AC1F-7EEA-6A88-D1D6444F1AB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75815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A92B18-B6DB-9598-F30B-52CC7796A54D}"/>
              </a:ext>
            </a:extLst>
          </p:cNvPr>
          <p:cNvSpPr/>
          <p:nvPr userDrawn="1"/>
        </p:nvSpPr>
        <p:spPr>
          <a:xfrm>
            <a:off x="5300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46ECB67-70DB-B305-C991-56A3A30489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51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2E5B8B-D963-818A-8E90-FADB2AA3AF62}"/>
              </a:ext>
            </a:extLst>
          </p:cNvPr>
          <p:cNvSpPr/>
          <p:nvPr userDrawn="1"/>
        </p:nvSpPr>
        <p:spPr>
          <a:xfrm>
            <a:off x="9364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4330EC52-4DD4-4379-4E88-BCA3DB6D2CB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15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655A0D5-347E-D4E1-C0CA-4D00878F17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9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5C28525E-AFE2-54E6-351E-8389879F9E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1228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7995E5CB-4ECD-0F3D-B2CC-ADB11D2699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00665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84215A-E22B-3CD7-DEBB-DD2CFBB3F4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3A5E930-59CB-BF55-CF46-6F5E4103B7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2660907-7D0E-1984-6252-5314179B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316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Info Bu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528811-B5E8-AF58-7356-D259FC5ACE79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C9A56E-B0AC-0CA0-24CF-8B1345FE696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547141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3A82-11D7-EEB8-4C3C-4BBD5A26BCA4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312787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D3B188-A971-D5A4-07E3-4F50C9545C1D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9142258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EF1870-00BB-9C81-5A3B-664D2D7E8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4861EB8-CB65-EABC-135C-9396947F5D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A215A81-80EE-9227-744D-FC2C16D9A6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5641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7812C527-5C40-D176-C7DC-BBECC5F5B5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18478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4B32BDA1-EA0F-71BA-8FFC-5CD86CE916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48673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1CC8869-735B-316B-5A6A-82B1F23AE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29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198547-D088-2608-AF14-DA8101920473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935A99-7F2E-D66A-26DC-85592CD93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1EBD78A-7F3A-B759-28C0-25AE6E952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183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B2769E6-92AA-A713-4059-219FC76F69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22521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5C9F76D-EC68-79B6-F25A-6CC80120AB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2216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29E2EF5-7247-486B-EFEA-CC9C120B36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16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1BA5FBA-D08C-2899-DF23-AED7D3EDE7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0639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43F81638-2AD2-BCC8-BB79-DCB0FCCD8C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040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0289503-AB55-CB75-4324-AEE7E8D4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997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15878E-CEB5-B2AE-8B57-187056FC3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335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3B3D919-AB58-89E1-DFC2-22B578AA571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A107FE9-69AE-CEFB-13EA-687A57CAC9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F7DBC15-2C54-20E0-4B96-3EE8A23FF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906677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D395CD-7E53-35AA-782E-3AF8772BD5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9F9DB62-2631-7B92-7FA5-69CEC3FF2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283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996C62C-DF2E-A64D-F1C5-0A4E7FB9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127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5494851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549485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1B558AB-748C-4B13-81F8-9262571C68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C33649B-6BD6-4900-C68D-3B3079F756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 Placeholder 19">
            <a:extLst>
              <a:ext uri="{FF2B5EF4-FFF2-40B4-BE49-F238E27FC236}">
                <a16:creationId xmlns:a16="http://schemas.microsoft.com/office/drawing/2014/main" id="{96C20A4F-FB99-3D64-8343-6B7E86F5A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9">
            <a:extLst>
              <a:ext uri="{FF2B5EF4-FFF2-40B4-BE49-F238E27FC236}">
                <a16:creationId xmlns:a16="http://schemas.microsoft.com/office/drawing/2014/main" id="{72A0FE57-B4DC-501A-93FC-0D776601B8C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68EB6F4-3320-EF2E-CEFE-1D728C5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888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Info Bu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AF41472-E791-2276-C504-C099441FD8B3}"/>
              </a:ext>
            </a:extLst>
          </p:cNvPr>
          <p:cNvSpPr/>
          <p:nvPr userDrawn="1"/>
        </p:nvSpPr>
        <p:spPr>
          <a:xfrm rot="16200000">
            <a:off x="8922743" y="-3188"/>
            <a:ext cx="3270209" cy="3276583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37D1E5-1C64-3567-252E-D179B439F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5B70A75-C793-7720-19FD-AAC41E5051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86B8DDC-6BC0-6C0A-30B6-638D435751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2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71389D8D-DD49-56F5-681E-CA7F8BBAA66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2930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2E3870B5-CE96-E7C9-4290-537BB544B7D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72FF9A36-1D29-3032-9254-382A5C3B59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107430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5B678E-CC0C-A971-D02D-ADB76C31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EE9B8F-7ACA-2B54-7266-F813489277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13816"/>
            <a:ext cx="2542771" cy="55745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7A8E12B6-5267-B3E6-4F6D-A164752F3CE1}"/>
              </a:ext>
            </a:extLst>
          </p:cNvPr>
          <p:cNvSpPr/>
          <p:nvPr userDrawn="1"/>
        </p:nvSpPr>
        <p:spPr>
          <a:xfrm>
            <a:off x="4685121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06635AA-EC28-9255-6AB4-07105AF3A5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7581" y="3922383"/>
            <a:ext cx="5741710" cy="388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36A37B-4DAE-AE0A-C0EE-86562F0EC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446" y="763571"/>
            <a:ext cx="5788845" cy="2930673"/>
          </a:xfrm>
          <a:prstGeom prst="rect">
            <a:avLst/>
          </a:prstGeom>
        </p:spPr>
        <p:txBody>
          <a:bodyPr anchor="b"/>
          <a:lstStyle>
            <a:lvl1pPr>
              <a:lnSpc>
                <a:spcPct val="78000"/>
              </a:lnSpc>
              <a:defRPr sz="72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</a:t>
            </a:r>
            <a:br>
              <a:rPr lang="en-US" dirty="0"/>
            </a:br>
            <a:r>
              <a:rPr lang="en-US" dirty="0"/>
              <a:t>across three </a:t>
            </a:r>
            <a:br>
              <a:rPr lang="en-US" dirty="0"/>
            </a:br>
            <a:r>
              <a:rPr lang="en-US" dirty="0"/>
              <a:t>lines here.</a:t>
            </a:r>
          </a:p>
        </p:txBody>
      </p:sp>
    </p:spTree>
    <p:extLst>
      <p:ext uri="{BB962C8B-B14F-4D97-AF65-F5344CB8AC3E}">
        <p14:creationId xmlns:p14="http://schemas.microsoft.com/office/powerpoint/2010/main" val="3452409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6096000" cy="473456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C8012F-69BE-3B32-8698-8A8F6E8D21F8}"/>
              </a:ext>
            </a:extLst>
          </p:cNvPr>
          <p:cNvSpPr/>
          <p:nvPr userDrawn="1"/>
        </p:nvSpPr>
        <p:spPr>
          <a:xfrm>
            <a:off x="6096000" y="2123440"/>
            <a:ext cx="6096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BF264A-74AC-8883-DC74-7F6238798BD3}"/>
              </a:ext>
            </a:extLst>
          </p:cNvPr>
          <p:cNvSpPr/>
          <p:nvPr userDrawn="1"/>
        </p:nvSpPr>
        <p:spPr>
          <a:xfrm>
            <a:off x="6096000" y="2123441"/>
            <a:ext cx="6096000" cy="4743268"/>
          </a:xfrm>
          <a:prstGeom prst="rect">
            <a:avLst/>
          </a:prstGeom>
          <a:solidFill>
            <a:srgbClr val="9DC6D7">
              <a:alpha val="7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49624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F9E9A-F59C-5246-506D-64B2565B7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3694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2843DFB-9282-BACA-974F-B74515439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280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9810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5F1717D8-E4F1-044D-48C9-74DD000DE8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BACC77DA-6BB0-9188-3D5F-8525214323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E7A6E5-A3D3-A323-9B56-49DE4B03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2836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BBC408A-F4DB-E183-BE15-EB260CA4B3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5016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2ED5A6FF-BB89-B6D6-256F-A46851C6E7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CAC91DC-6492-0FC2-6E0D-958FBB8EA8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914A4B7-B88A-4CFF-D95A-DC0D4C7A5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357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E2F807-D495-852C-29D5-D22F2A03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8336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8881D27-5D1D-1787-6DFB-F57C1C2A1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283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F3CE788E-D07A-739F-45FE-A2E6B15BC3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09964" y="2282825"/>
            <a:ext cx="681038" cy="68262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42D57A4-10A0-5BCB-D30C-4DE001163F2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0886" y="2282825"/>
            <a:ext cx="684213" cy="6842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78C90D5-D90C-48DC-81DA-FC9EBBFCB2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D17EA87-8CA7-2708-082C-2A88D6025C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97447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86A659-CFC0-E801-7153-17AC53A65C6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0169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6A12E936-3A37-FEB6-7221-395120E57A15}"/>
              </a:ext>
            </a:extLst>
          </p:cNvPr>
          <p:cNvSpPr/>
          <p:nvPr userDrawn="1"/>
        </p:nvSpPr>
        <p:spPr>
          <a:xfrm>
            <a:off x="130778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9">
            <a:extLst>
              <a:ext uri="{FF2B5EF4-FFF2-40B4-BE49-F238E27FC236}">
                <a16:creationId xmlns:a16="http://schemas.microsoft.com/office/drawing/2014/main" id="{429F64FF-AC1F-7EEA-6A88-D1D6444F1AB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75815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A92B18-B6DB-9598-F30B-52CC7796A54D}"/>
              </a:ext>
            </a:extLst>
          </p:cNvPr>
          <p:cNvSpPr/>
          <p:nvPr userDrawn="1"/>
        </p:nvSpPr>
        <p:spPr>
          <a:xfrm>
            <a:off x="5300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46ECB67-70DB-B305-C991-56A3A30489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51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2E5B8B-D963-818A-8E90-FADB2AA3AF62}"/>
              </a:ext>
            </a:extLst>
          </p:cNvPr>
          <p:cNvSpPr/>
          <p:nvPr userDrawn="1"/>
        </p:nvSpPr>
        <p:spPr>
          <a:xfrm>
            <a:off x="9364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4330EC52-4DD4-4379-4E88-BCA3DB6D2CB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15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655A0D5-347E-D4E1-C0CA-4D00878F17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9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5C28525E-AFE2-54E6-351E-8389879F9E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1228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7995E5CB-4ECD-0F3D-B2CC-ADB11D2699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00665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84215A-E22B-3CD7-DEBB-DD2CFBB3F4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3A5E930-59CB-BF55-CF46-6F5E4103B7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2660907-7D0E-1984-6252-5314179B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3146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BF5A38E-070C-F17D-EB26-29C5A51DDB6E}"/>
              </a:ext>
            </a:extLst>
          </p:cNvPr>
          <p:cNvGrpSpPr/>
          <p:nvPr userDrawn="1"/>
        </p:nvGrpSpPr>
        <p:grpSpPr>
          <a:xfrm>
            <a:off x="6089829" y="0"/>
            <a:ext cx="6102171" cy="6858000"/>
            <a:chOff x="6089829" y="2123440"/>
            <a:chExt cx="6102171" cy="4734560"/>
          </a:xfrm>
          <a:solidFill>
            <a:schemeClr val="bg2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588FE2-8A47-C9C2-83FD-05456E09D7FB}"/>
                </a:ext>
              </a:extLst>
            </p:cNvPr>
            <p:cNvSpPr/>
            <p:nvPr userDrawn="1"/>
          </p:nvSpPr>
          <p:spPr>
            <a:xfrm>
              <a:off x="6096000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E9EEFD-B095-2FAA-7D9A-1422D914D89C}"/>
                </a:ext>
              </a:extLst>
            </p:cNvPr>
            <p:cNvSpPr/>
            <p:nvPr userDrawn="1"/>
          </p:nvSpPr>
          <p:spPr>
            <a:xfrm>
              <a:off x="6089829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89E61F9-FF53-85DB-D180-C77447FFC1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1629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4D8635CC-50F8-95A4-8041-DA1660936B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0930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007AE2A-97DB-A028-8055-E5FD059C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15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1935A99-7F2E-D66A-26DC-85592CD93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1EBD78A-7F3A-B759-28C0-25AE6E952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183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B2769E6-92AA-A713-4059-219FC76F69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22521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5C9F76D-EC68-79B6-F25A-6CC80120AB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2216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29E2EF5-7247-486B-EFEA-CC9C120B36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16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1BA5FBA-D08C-2899-DF23-AED7D3EDE7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0639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43F81638-2AD2-BCC8-BB79-DCB0FCCD8C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040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0289503-AB55-CB75-4324-AEE7E8D4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007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EE9B8F-7ACA-2B54-7266-F813489277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40711"/>
            <a:ext cx="2542771" cy="55745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7A8E12B6-5267-B3E6-4F6D-A164752F3CE1}"/>
              </a:ext>
            </a:extLst>
          </p:cNvPr>
          <p:cNvSpPr/>
          <p:nvPr userDrawn="1"/>
        </p:nvSpPr>
        <p:spPr>
          <a:xfrm>
            <a:off x="4702055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rgbClr val="2C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36A37B-4DAE-AE0A-C0EE-86562F0EC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446" y="763571"/>
            <a:ext cx="5788845" cy="2930673"/>
          </a:xfrm>
          <a:prstGeom prst="rect">
            <a:avLst/>
          </a:prstGeom>
        </p:spPr>
        <p:txBody>
          <a:bodyPr anchor="b"/>
          <a:lstStyle>
            <a:lvl1pPr>
              <a:lnSpc>
                <a:spcPct val="78000"/>
              </a:lnSpc>
              <a:defRPr sz="72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</a:t>
            </a:r>
            <a:br>
              <a:rPr lang="en-US" dirty="0"/>
            </a:br>
            <a:r>
              <a:rPr lang="en-US" dirty="0"/>
              <a:t>across three </a:t>
            </a:r>
            <a:br>
              <a:rPr lang="en-US" dirty="0"/>
            </a:br>
            <a:r>
              <a:rPr lang="en-US" dirty="0"/>
              <a:t>lines here.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DE2389-1B97-66F6-C8A1-460B160B5E78}"/>
              </a:ext>
            </a:extLst>
          </p:cNvPr>
          <p:cNvSpPr/>
          <p:nvPr userDrawn="1"/>
        </p:nvSpPr>
        <p:spPr>
          <a:xfrm>
            <a:off x="7010400" y="1659467"/>
            <a:ext cx="5191164" cy="5223933"/>
          </a:xfrm>
          <a:custGeom>
            <a:avLst/>
            <a:gdLst>
              <a:gd name="connsiteX0" fmla="*/ 5207000 w 5207000"/>
              <a:gd name="connsiteY0" fmla="*/ 0 h 5207000"/>
              <a:gd name="connsiteX1" fmla="*/ 0 w 5207000"/>
              <a:gd name="connsiteY1" fmla="*/ 5207000 h 5207000"/>
              <a:gd name="connsiteX2" fmla="*/ 5190067 w 5207000"/>
              <a:gd name="connsiteY2" fmla="*/ 5207000 h 5207000"/>
              <a:gd name="connsiteX3" fmla="*/ 5207000 w 5207000"/>
              <a:gd name="connsiteY3" fmla="*/ 0 h 5207000"/>
              <a:gd name="connsiteX0" fmla="*/ 5207000 w 5216611"/>
              <a:gd name="connsiteY0" fmla="*/ 0 h 5223933"/>
              <a:gd name="connsiteX1" fmla="*/ 0 w 5216611"/>
              <a:gd name="connsiteY1" fmla="*/ 5207000 h 5223933"/>
              <a:gd name="connsiteX2" fmla="*/ 5215592 w 5216611"/>
              <a:gd name="connsiteY2" fmla="*/ 5223933 h 5223933"/>
              <a:gd name="connsiteX3" fmla="*/ 5207000 w 5216611"/>
              <a:gd name="connsiteY3" fmla="*/ 0 h 522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6611" h="5223933">
                <a:moveTo>
                  <a:pt x="5207000" y="0"/>
                </a:moveTo>
                <a:lnTo>
                  <a:pt x="0" y="5207000"/>
                </a:lnTo>
                <a:lnTo>
                  <a:pt x="5215592" y="5223933"/>
                </a:lnTo>
                <a:cubicBezTo>
                  <a:pt x="5221236" y="3488266"/>
                  <a:pt x="5201356" y="1735667"/>
                  <a:pt x="5207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2C9DB5-B7AA-B205-303F-A0E057569D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47360" y="5802131"/>
            <a:ext cx="2548358" cy="55745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D67AB27-3E55-356C-12BA-488F4BA39B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7581" y="3922383"/>
            <a:ext cx="5741710" cy="388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</p:spTree>
    <p:extLst>
      <p:ext uri="{BB962C8B-B14F-4D97-AF65-F5344CB8AC3E}">
        <p14:creationId xmlns:p14="http://schemas.microsoft.com/office/powerpoint/2010/main" val="73447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fo Bucke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836412-A123-1BF2-CC2E-7628F11CA31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0154E3E-8975-4CA6-960B-AF9878A809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119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3679F904-1213-6AD2-4FEE-02DD6377E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994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0625F1E2-ED58-3F2F-A6AC-1B613F9C6E4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D5451FB0-A556-69E5-92CE-2CBBB335911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89921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8D4D3F35-34AC-1960-C434-8835B9FFBC4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388682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C43F53-E176-2393-EE69-0CD67B5B9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C8A4808-BCA6-A1CC-9A08-B67F5A8EF6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7963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C9A56E-B0AC-0CA0-24CF-8B1345FE696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547141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3A82-11D7-EEB8-4C3C-4BBD5A26BCA4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312787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D3B188-A971-D5A4-07E3-4F50C9545C1D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9142258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EF1870-00BB-9C81-5A3B-664D2D7E8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4861EB8-CB65-EABC-135C-9396947F5D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A215A81-80EE-9227-744D-FC2C16D9A6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5641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7812C527-5C40-D176-C7DC-BBECC5F5B5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18478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4B32BDA1-EA0F-71BA-8FFC-5CD86CE916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48673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1CC8869-735B-316B-5A6A-82B1F23AE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305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AF1D96-D53F-C05E-ABB2-3489FDFF0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8632B073-24B9-AE2B-5E46-01C82C931CE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A32E3A8A-37F5-F01C-6BD8-074BB4346F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7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090764-A787-5E29-9D81-6C674DC5EE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55495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2550FEB0-5C5F-45FE-DA52-F66CF28241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7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ACDDE29D-B7CB-6369-A40D-AB0D02DEF0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55495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Picture Placeholder 19">
            <a:extLst>
              <a:ext uri="{FF2B5EF4-FFF2-40B4-BE49-F238E27FC236}">
                <a16:creationId xmlns:a16="http://schemas.microsoft.com/office/drawing/2014/main" id="{D4610E5F-606B-A95E-6751-AEBA833E11F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9">
            <a:extLst>
              <a:ext uri="{FF2B5EF4-FFF2-40B4-BE49-F238E27FC236}">
                <a16:creationId xmlns:a16="http://schemas.microsoft.com/office/drawing/2014/main" id="{C1AF1F7D-1D68-BFC5-882E-25BF572D196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84290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BC342369-74A2-BE54-27C4-95DDD074332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19">
            <a:extLst>
              <a:ext uri="{FF2B5EF4-FFF2-40B4-BE49-F238E27FC236}">
                <a16:creationId xmlns:a16="http://schemas.microsoft.com/office/drawing/2014/main" id="{BE650FD0-4942-2C57-503A-C76148129EC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284290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6026707-1A54-7520-0E1E-F026B14B6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004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13836-F850-1C90-9603-5F7B2C6086EC}"/>
              </a:ext>
            </a:extLst>
          </p:cNvPr>
          <p:cNvSpPr txBox="1"/>
          <p:nvPr userDrawn="1"/>
        </p:nvSpPr>
        <p:spPr>
          <a:xfrm>
            <a:off x="590486" y="1579958"/>
            <a:ext cx="8106131" cy="36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CA" sz="5400" dirty="0">
                <a:solidFill>
                  <a:srgbClr val="9DC6D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97C488-655D-5E12-AE06-8ED7523F4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818899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5DAB207-309F-6BB2-C52F-54ED356D1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6407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7204AD-98C7-805F-4A9B-06FDAEA207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415674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C972A50C-E266-A1CF-0995-7FF6CEB815E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692150"/>
            <a:ext cx="5400675" cy="5473700"/>
          </a:xfrm>
        </p:spPr>
        <p:txBody>
          <a:bodyPr anchor="ctr"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0014409-351D-3C04-FEE7-CDBFB198B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6729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7464425" y="0"/>
            <a:ext cx="4727575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3A913D-ACEF-E466-BF39-093CB750C3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822B4AE-CE3C-1613-DC94-BAC52BCEAA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1390650"/>
            <a:ext cx="6076702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A5A21610-0A99-0AEA-23AC-48F4F1AB9D8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07670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71364DD-0E52-63A4-F9A1-C3B602D05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1079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1" y="0"/>
            <a:ext cx="4334494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0E4595-B05D-4598-6003-AD082786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64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20D8FE-A707-1551-62E5-D18C15430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55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9E4E1160-DDB2-4FE4-6F84-6EACAFED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021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DD744A-E865-2D41-5063-38117E3C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91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EE9B8F-7ACA-2B54-7266-F813489277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40711"/>
            <a:ext cx="2542771" cy="55745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7A8E12B6-5267-B3E6-4F6D-A164752F3CE1}"/>
              </a:ext>
            </a:extLst>
          </p:cNvPr>
          <p:cNvSpPr/>
          <p:nvPr userDrawn="1"/>
        </p:nvSpPr>
        <p:spPr>
          <a:xfrm>
            <a:off x="4702055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rgbClr val="1C6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36A37B-4DAE-AE0A-C0EE-86562F0EC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446" y="763571"/>
            <a:ext cx="5788845" cy="2930673"/>
          </a:xfrm>
          <a:prstGeom prst="rect">
            <a:avLst/>
          </a:prstGeom>
        </p:spPr>
        <p:txBody>
          <a:bodyPr anchor="b"/>
          <a:lstStyle>
            <a:lvl1pPr>
              <a:lnSpc>
                <a:spcPct val="78000"/>
              </a:lnSpc>
              <a:defRPr sz="72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</a:t>
            </a:r>
            <a:br>
              <a:rPr lang="en-US" dirty="0"/>
            </a:br>
            <a:r>
              <a:rPr lang="en-US" dirty="0"/>
              <a:t>across three </a:t>
            </a:r>
            <a:br>
              <a:rPr lang="en-US" dirty="0"/>
            </a:br>
            <a:r>
              <a:rPr lang="en-US" dirty="0"/>
              <a:t>lines here.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DE2389-1B97-66F6-C8A1-460B160B5E78}"/>
              </a:ext>
            </a:extLst>
          </p:cNvPr>
          <p:cNvSpPr/>
          <p:nvPr userDrawn="1"/>
        </p:nvSpPr>
        <p:spPr>
          <a:xfrm>
            <a:off x="7010400" y="1659467"/>
            <a:ext cx="5191164" cy="5223933"/>
          </a:xfrm>
          <a:custGeom>
            <a:avLst/>
            <a:gdLst>
              <a:gd name="connsiteX0" fmla="*/ 5207000 w 5207000"/>
              <a:gd name="connsiteY0" fmla="*/ 0 h 5207000"/>
              <a:gd name="connsiteX1" fmla="*/ 0 w 5207000"/>
              <a:gd name="connsiteY1" fmla="*/ 5207000 h 5207000"/>
              <a:gd name="connsiteX2" fmla="*/ 5190067 w 5207000"/>
              <a:gd name="connsiteY2" fmla="*/ 5207000 h 5207000"/>
              <a:gd name="connsiteX3" fmla="*/ 5207000 w 5207000"/>
              <a:gd name="connsiteY3" fmla="*/ 0 h 5207000"/>
              <a:gd name="connsiteX0" fmla="*/ 5207000 w 5216611"/>
              <a:gd name="connsiteY0" fmla="*/ 0 h 5223933"/>
              <a:gd name="connsiteX1" fmla="*/ 0 w 5216611"/>
              <a:gd name="connsiteY1" fmla="*/ 5207000 h 5223933"/>
              <a:gd name="connsiteX2" fmla="*/ 5215592 w 5216611"/>
              <a:gd name="connsiteY2" fmla="*/ 5223933 h 5223933"/>
              <a:gd name="connsiteX3" fmla="*/ 5207000 w 5216611"/>
              <a:gd name="connsiteY3" fmla="*/ 0 h 522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6611" h="5223933">
                <a:moveTo>
                  <a:pt x="5207000" y="0"/>
                </a:moveTo>
                <a:lnTo>
                  <a:pt x="0" y="5207000"/>
                </a:lnTo>
                <a:lnTo>
                  <a:pt x="5215592" y="5223933"/>
                </a:lnTo>
                <a:cubicBezTo>
                  <a:pt x="5221236" y="3488266"/>
                  <a:pt x="5201356" y="1735667"/>
                  <a:pt x="5207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D504D0-64A9-1284-95CB-AC606EB72A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48432" y="5802578"/>
            <a:ext cx="2554994" cy="55745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EABABDF-6341-6521-B3CD-9F40E687DA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7581" y="3922383"/>
            <a:ext cx="5741710" cy="388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</p:spTree>
    <p:extLst>
      <p:ext uri="{BB962C8B-B14F-4D97-AF65-F5344CB8AC3E}">
        <p14:creationId xmlns:p14="http://schemas.microsoft.com/office/powerpoint/2010/main" val="2106445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7D18D-108D-D01F-0ED1-D9BF2CB0F282}"/>
              </a:ext>
            </a:extLst>
          </p:cNvPr>
          <p:cNvSpPr/>
          <p:nvPr userDrawn="1"/>
        </p:nvSpPr>
        <p:spPr>
          <a:xfrm>
            <a:off x="-10547" y="1"/>
            <a:ext cx="1220254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BE1B70-163A-4042-1C68-E7D6E128604F}"/>
              </a:ext>
            </a:extLst>
          </p:cNvPr>
          <p:cNvSpPr/>
          <p:nvPr userDrawn="1"/>
        </p:nvSpPr>
        <p:spPr>
          <a:xfrm>
            <a:off x="-10547" y="0"/>
            <a:ext cx="1220254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97A584D4-8E81-42A8-0C77-078559909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762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2260E833-805D-2B6E-17D3-81CD8C0E1A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6C73CAF-1D7A-02A9-94C3-FFBA6E291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B50F98-FBA6-1906-3663-FA7CB12C928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52E4C9-3C83-0335-930B-9B01A741AA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592E02A-A490-F9FD-889D-C7A3D766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403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944819-A72E-64F8-2529-340AE2598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318DF3-9CBE-C93A-C9F9-DEA151F4F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4F31E6-2888-C09F-1702-C00F431803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94FC76-E0EE-5FEC-A757-D7A9C6C7E7EF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238E40-E99D-71B1-0D1B-DD258F241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785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17BBDF-B8D8-52AA-0A28-4D6BCC8C87C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person, sitting, indoor&#10;&#10;Description automatically generated">
            <a:extLst>
              <a:ext uri="{FF2B5EF4-FFF2-40B4-BE49-F238E27FC236}">
                <a16:creationId xmlns:a16="http://schemas.microsoft.com/office/drawing/2014/main" id="{32EC6692-96DA-B63F-2613-9A3935C63D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077FDC9-69D3-50F7-AEBA-E04370250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17176CB1-895A-735E-E2C6-0CA67EEAED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471FF15-C540-F984-65A3-020FCBA6423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633BA2-C26E-6A1D-75A4-8B418D9C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25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BBACAC-09C7-04E2-EFAD-FC7C2E6F38F0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C97F4B8C-AD95-950E-35E9-B1A0124DC4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E23F0F3-9232-B350-F8E8-4E52E298D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C992896-6F33-2F3E-FE2E-65B279F5C3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073B24EF-572F-1DD1-D050-75B9857BFC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47653C7-9DD2-DB25-E174-A6BABD8992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650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2AE48F-393B-FF94-51D9-2D85D0CF9B6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erson, outdoor, accessory&#10;&#10;Description automatically generated">
            <a:extLst>
              <a:ext uri="{FF2B5EF4-FFF2-40B4-BE49-F238E27FC236}">
                <a16:creationId xmlns:a16="http://schemas.microsoft.com/office/drawing/2014/main" id="{1F800C7C-76C4-0D76-29C1-33257C937E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70" y="0"/>
            <a:ext cx="10287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7423894-20F4-3FD0-5D12-1C2CBF5B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E204F2-43B6-67C4-6586-5B5912131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248DAF8F-321D-7F9A-D194-064C2791AE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01CF06C-4A6F-6673-A5DA-4A9AF3B8DD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0384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2CFF15-CEB6-2035-EF75-49E43E28BC35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7B38B664-3684-66C7-D08F-F6DF826A8F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D90148C-858E-22FB-6FA3-679BCB7DF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1CE526-E0D1-6CE3-544D-1ACE69CA2F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4FC9127-592B-30AD-20AD-B890A1D95C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056C70D-48BC-FDD6-8233-44A5B5F269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9117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F98B38-7131-C98C-7D32-FEA79A68EF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E68D93-4ED7-5887-3F36-3C9494418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D39A70-DEC1-2D2F-3FD1-81250FCC3C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84293B-2013-9625-1678-4C69223D58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8DB16A-5DD6-AF01-81EA-94DC60FF3F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A9F7F5-4CE6-779D-47CB-2B7796FAD6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4FC4AB-EB1F-390E-EC5B-9D370B8514D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7BC44B-6617-491B-DE21-C7EFF5E6AAA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9C4E3F-BF06-0286-E683-AFF765914B9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C78C8E-9721-3AD9-2C21-B29A45723A2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BFB4DC-C9E3-A856-4660-84B36D8554A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3316FC-F70D-0443-A2F8-39E556BEA13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6F6054-2EA4-B616-AA9E-49456109D02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B90CB6-6B02-E8C1-55F9-2448FC3DB49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EA0C7E-93F1-C7E8-C718-524C4A45873C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CD1DC32-4AC3-47D9-E011-87C2F9A041CA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71C47ED-3008-7351-655E-261742B9D5C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E8996C2-AB26-0DE4-D4D3-08D8AB2B70D8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475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B173E66-0E27-D771-408C-6CE30366A3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BCC5AC2-FF00-4385-5E23-2460098B1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ACF5D74-B8FA-D26D-D8EB-DC7BBFDF57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86BED-2AC7-EAC5-C675-9D78DDCABC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99BD6DF-FC32-5FB5-2FFB-7A466E087D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F632BE0-6CAA-7A03-C877-F233F01CB65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48A72F3-1C7A-DDD6-2392-E40707058A4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642155D-76D2-7962-9ED1-B36E8F3E4B6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05848C6-C4E9-3E02-DF19-8CD355C8004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85F4FE7-AC56-9CF8-EB54-4F77F534D79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D978DDC-FCB3-F8AE-100F-8C1AF3E189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6BACB0D-7C87-7707-D7C1-9A29B77D899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A18C19-D56F-E834-8DFF-94C7BD644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E032F3C-25E3-0F3B-8B85-47C3819B7F6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6AADAF6-2EFB-7B83-078B-C521BC7C1CA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431EEA1-DBE4-DDD0-3125-DFD2BB44DB6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8394A75-639A-C2F3-72EF-FBD04347F3D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7EA238A-09EF-1BDF-B9D2-A77A127F691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26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47A090FE-09EE-D1A8-F3A2-466528521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3" y="11434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F926D96-26A8-987E-45C2-D707F0A31D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08B5C10-1DB9-D728-B055-390F28CDF0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5569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1807E26-7084-1293-D6F7-3FA89BFFB5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C7CCA25-8C8A-0A0D-0485-C1071BC1D3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7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6A56E60-03AE-C1CB-FBAB-10332957636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86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04AC519-0174-308B-1A92-6230C5B19E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3" y="2971800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4FFA668-BBE7-228C-23FB-FEDDB76567A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65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A9F5EE1-F765-B0E2-F786-516D1AA909F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1321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2C36CD0-A0F0-22FB-AC55-C26F472C07E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83944" y="3004171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B8E366E-35E3-FACF-1865-4D220F4FBB6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7821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9FAC3E2-59F4-BCFC-89CE-6F2EEAE561E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36" y="3004171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7DAD5CC-5F4B-08AA-5C06-A5627EFC904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8150" y="502847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5CFE54D-6A2E-D209-792E-A8E4AD24A2B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F2496BB-88C8-576C-636F-90560A6468D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91504" y="497767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03C71DB-0B9D-9A5C-C3F9-25CE1E19D33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599525" y="507292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82CFB7E-53D4-9158-F0DD-44E2922C8A0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7" y="497767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D779CAF-8CCE-A1DC-A651-963DFEFDA36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36" y="485067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EE9B8F-7ACA-2B54-7266-F813489277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40711"/>
            <a:ext cx="2542771" cy="55745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7A8E12B6-5267-B3E6-4F6D-A164752F3CE1}"/>
              </a:ext>
            </a:extLst>
          </p:cNvPr>
          <p:cNvSpPr/>
          <p:nvPr userDrawn="1"/>
        </p:nvSpPr>
        <p:spPr>
          <a:xfrm>
            <a:off x="4702055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rgbClr val="6D77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36A37B-4DAE-AE0A-C0EE-86562F0EC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446" y="763571"/>
            <a:ext cx="5788845" cy="2930673"/>
          </a:xfrm>
          <a:prstGeom prst="rect">
            <a:avLst/>
          </a:prstGeom>
        </p:spPr>
        <p:txBody>
          <a:bodyPr anchor="b"/>
          <a:lstStyle>
            <a:lvl1pPr>
              <a:lnSpc>
                <a:spcPct val="78000"/>
              </a:lnSpc>
              <a:defRPr sz="72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</a:t>
            </a:r>
            <a:br>
              <a:rPr lang="en-US" dirty="0"/>
            </a:br>
            <a:r>
              <a:rPr lang="en-US" dirty="0"/>
              <a:t>across three </a:t>
            </a:r>
            <a:br>
              <a:rPr lang="en-US" dirty="0"/>
            </a:br>
            <a:r>
              <a:rPr lang="en-US" dirty="0"/>
              <a:t>lines here.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DE2389-1B97-66F6-C8A1-460B160B5E78}"/>
              </a:ext>
            </a:extLst>
          </p:cNvPr>
          <p:cNvSpPr/>
          <p:nvPr userDrawn="1"/>
        </p:nvSpPr>
        <p:spPr>
          <a:xfrm>
            <a:off x="7010400" y="1659467"/>
            <a:ext cx="5191164" cy="5223933"/>
          </a:xfrm>
          <a:custGeom>
            <a:avLst/>
            <a:gdLst>
              <a:gd name="connsiteX0" fmla="*/ 5207000 w 5207000"/>
              <a:gd name="connsiteY0" fmla="*/ 0 h 5207000"/>
              <a:gd name="connsiteX1" fmla="*/ 0 w 5207000"/>
              <a:gd name="connsiteY1" fmla="*/ 5207000 h 5207000"/>
              <a:gd name="connsiteX2" fmla="*/ 5190067 w 5207000"/>
              <a:gd name="connsiteY2" fmla="*/ 5207000 h 5207000"/>
              <a:gd name="connsiteX3" fmla="*/ 5207000 w 5207000"/>
              <a:gd name="connsiteY3" fmla="*/ 0 h 5207000"/>
              <a:gd name="connsiteX0" fmla="*/ 5207000 w 5216611"/>
              <a:gd name="connsiteY0" fmla="*/ 0 h 5223933"/>
              <a:gd name="connsiteX1" fmla="*/ 0 w 5216611"/>
              <a:gd name="connsiteY1" fmla="*/ 5207000 h 5223933"/>
              <a:gd name="connsiteX2" fmla="*/ 5215592 w 5216611"/>
              <a:gd name="connsiteY2" fmla="*/ 5223933 h 5223933"/>
              <a:gd name="connsiteX3" fmla="*/ 5207000 w 5216611"/>
              <a:gd name="connsiteY3" fmla="*/ 0 h 522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6611" h="5223933">
                <a:moveTo>
                  <a:pt x="5207000" y="0"/>
                </a:moveTo>
                <a:lnTo>
                  <a:pt x="0" y="5207000"/>
                </a:lnTo>
                <a:lnTo>
                  <a:pt x="5215592" y="5223933"/>
                </a:lnTo>
                <a:cubicBezTo>
                  <a:pt x="5221236" y="3488266"/>
                  <a:pt x="5201356" y="1735667"/>
                  <a:pt x="5207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F33E52-3078-AEFA-7A15-213C485CC9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48432" y="5805138"/>
            <a:ext cx="2855701" cy="556564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27F8ACA-51BD-8952-0105-C002267F33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7581" y="3922383"/>
            <a:ext cx="5741710" cy="388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</p:spTree>
    <p:extLst>
      <p:ext uri="{BB962C8B-B14F-4D97-AF65-F5344CB8AC3E}">
        <p14:creationId xmlns:p14="http://schemas.microsoft.com/office/powerpoint/2010/main" val="331320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EE9B8F-7ACA-2B54-7266-F813489277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40711"/>
            <a:ext cx="2542771" cy="55745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7A8E12B6-5267-B3E6-4F6D-A164752F3CE1}"/>
              </a:ext>
            </a:extLst>
          </p:cNvPr>
          <p:cNvSpPr/>
          <p:nvPr userDrawn="1"/>
        </p:nvSpPr>
        <p:spPr>
          <a:xfrm>
            <a:off x="4702055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rgbClr val="FD59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36A37B-4DAE-AE0A-C0EE-86562F0EC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0446" y="763571"/>
            <a:ext cx="5788845" cy="2930673"/>
          </a:xfrm>
          <a:prstGeom prst="rect">
            <a:avLst/>
          </a:prstGeom>
        </p:spPr>
        <p:txBody>
          <a:bodyPr anchor="b"/>
          <a:lstStyle>
            <a:lvl1pPr>
              <a:lnSpc>
                <a:spcPct val="78000"/>
              </a:lnSpc>
              <a:defRPr sz="72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</a:t>
            </a:r>
            <a:br>
              <a:rPr lang="en-US" dirty="0"/>
            </a:br>
            <a:r>
              <a:rPr lang="en-US" dirty="0"/>
              <a:t>across three </a:t>
            </a:r>
            <a:br>
              <a:rPr lang="en-US" dirty="0"/>
            </a:br>
            <a:r>
              <a:rPr lang="en-US" dirty="0"/>
              <a:t>lines here.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DE2389-1B97-66F6-C8A1-460B160B5E78}"/>
              </a:ext>
            </a:extLst>
          </p:cNvPr>
          <p:cNvSpPr/>
          <p:nvPr userDrawn="1"/>
        </p:nvSpPr>
        <p:spPr>
          <a:xfrm>
            <a:off x="7010400" y="1659467"/>
            <a:ext cx="5191164" cy="5223933"/>
          </a:xfrm>
          <a:custGeom>
            <a:avLst/>
            <a:gdLst>
              <a:gd name="connsiteX0" fmla="*/ 5207000 w 5207000"/>
              <a:gd name="connsiteY0" fmla="*/ 0 h 5207000"/>
              <a:gd name="connsiteX1" fmla="*/ 0 w 5207000"/>
              <a:gd name="connsiteY1" fmla="*/ 5207000 h 5207000"/>
              <a:gd name="connsiteX2" fmla="*/ 5190067 w 5207000"/>
              <a:gd name="connsiteY2" fmla="*/ 5207000 h 5207000"/>
              <a:gd name="connsiteX3" fmla="*/ 5207000 w 5207000"/>
              <a:gd name="connsiteY3" fmla="*/ 0 h 5207000"/>
              <a:gd name="connsiteX0" fmla="*/ 5207000 w 5216611"/>
              <a:gd name="connsiteY0" fmla="*/ 0 h 5223933"/>
              <a:gd name="connsiteX1" fmla="*/ 0 w 5216611"/>
              <a:gd name="connsiteY1" fmla="*/ 5207000 h 5223933"/>
              <a:gd name="connsiteX2" fmla="*/ 5215592 w 5216611"/>
              <a:gd name="connsiteY2" fmla="*/ 5223933 h 5223933"/>
              <a:gd name="connsiteX3" fmla="*/ 5207000 w 5216611"/>
              <a:gd name="connsiteY3" fmla="*/ 0 h 522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6611" h="5223933">
                <a:moveTo>
                  <a:pt x="5207000" y="0"/>
                </a:moveTo>
                <a:lnTo>
                  <a:pt x="0" y="5207000"/>
                </a:lnTo>
                <a:lnTo>
                  <a:pt x="5215592" y="5223933"/>
                </a:lnTo>
                <a:cubicBezTo>
                  <a:pt x="5221236" y="3488266"/>
                  <a:pt x="5201356" y="1735667"/>
                  <a:pt x="5207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7C070F-BE3A-6B17-93D7-90FDF83415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59394" y="5749317"/>
            <a:ext cx="2513069" cy="59897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DE8C84B7-C41D-D045-3219-E550C9BB3F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7581" y="3922383"/>
            <a:ext cx="5741710" cy="388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subtitle here.</a:t>
            </a:r>
          </a:p>
        </p:txBody>
      </p:sp>
    </p:spTree>
    <p:extLst>
      <p:ext uri="{BB962C8B-B14F-4D97-AF65-F5344CB8AC3E}">
        <p14:creationId xmlns:p14="http://schemas.microsoft.com/office/powerpoint/2010/main" val="1223355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8312ECF-FD57-14C2-B871-6395A6533B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4851"/>
            <a:ext cx="2542771" cy="557454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8AA3541B-8179-9FDF-F672-59851E9074D1}"/>
              </a:ext>
            </a:extLst>
          </p:cNvPr>
          <p:cNvSpPr/>
          <p:nvPr userDrawn="1"/>
        </p:nvSpPr>
        <p:spPr>
          <a:xfrm>
            <a:off x="4685121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1CF46C-7DCB-09A1-95BF-9E5A3FD78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775B827-7918-A23F-9CD0-8467E109D5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4A04D6C-09A7-BCED-9146-F3FA3A1AE250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E562267-573C-8728-DB9D-A263790C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97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1C5059C7-27CF-2B5D-A363-A5CC41C1B4D3}"/>
              </a:ext>
            </a:extLst>
          </p:cNvPr>
          <p:cNvSpPr/>
          <p:nvPr userDrawn="1"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9D2821-465D-0E37-E6FA-A218C2ABEF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68D5AD5-7243-DEF3-D2FB-FADF6CA43C8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2991A4-43BA-DF14-D3F9-DFE5F23482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3133"/>
            <a:ext cx="2542771" cy="557454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0E2CDA-2B28-1DB9-E2C1-F8A11D0A501E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8632D4B-1359-3745-1D85-88C7EEF62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5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44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39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EDE83-4DA7-1917-EFE8-8C7452F09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1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AFB42-7645-1429-5371-507CF6EB6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49" r:id="rId2"/>
    <p:sldLayoutId id="2147483686" r:id="rId3"/>
    <p:sldLayoutId id="2147484075" r:id="rId4"/>
    <p:sldLayoutId id="2147484076" r:id="rId5"/>
    <p:sldLayoutId id="2147484077" r:id="rId6"/>
    <p:sldLayoutId id="214748407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>
          <p15:clr>
            <a:srgbClr val="F26B43"/>
          </p15:clr>
        </p15:guide>
        <p15:guide id="4" pos="5541">
          <p15:clr>
            <a:srgbClr val="F26B43"/>
          </p15:clr>
        </p15:guide>
        <p15:guide id="5" pos="6403">
          <p15:clr>
            <a:srgbClr val="F26B43"/>
          </p15:clr>
        </p15:guide>
        <p15:guide id="6" pos="7242">
          <p15:clr>
            <a:srgbClr val="F26B43"/>
          </p15:clr>
        </p15:guide>
        <p15:guide id="7" pos="3001">
          <p15:clr>
            <a:srgbClr val="F26B43"/>
          </p15:clr>
        </p15:guide>
        <p15:guide id="8" pos="2162">
          <p15:clr>
            <a:srgbClr val="F26B43"/>
          </p15:clr>
        </p15:guide>
        <p15:guide id="9" pos="1323">
          <p15:clr>
            <a:srgbClr val="F26B43"/>
          </p15:clr>
        </p15:guide>
        <p15:guide id="10" pos="461">
          <p15:clr>
            <a:srgbClr val="F26B43"/>
          </p15:clr>
        </p15:guide>
        <p15:guide id="11" orient="horz" pos="1797">
          <p15:clr>
            <a:srgbClr val="F26B43"/>
          </p15:clr>
        </p15:guide>
        <p15:guide id="12" orient="horz" pos="1094">
          <p15:clr>
            <a:srgbClr val="F26B43"/>
          </p15:clr>
        </p15:guide>
        <p15:guide id="13" orient="horz" pos="436">
          <p15:clr>
            <a:srgbClr val="F26B43"/>
          </p15:clr>
        </p15:guide>
        <p15:guide id="14" orient="horz" pos="2523">
          <p15:clr>
            <a:srgbClr val="F26B43"/>
          </p15:clr>
        </p15:guide>
        <p15:guide id="15" orient="horz" pos="3249">
          <p15:clr>
            <a:srgbClr val="F26B43"/>
          </p15:clr>
        </p15:guide>
        <p15:guide id="16" orient="horz" pos="388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EDE83-4DA7-1917-EFE8-8C7452F09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1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AFB42-7645-1429-5371-507CF6EB6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2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49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94" r:id="rId2"/>
    <p:sldLayoutId id="2147484067" r:id="rId3"/>
    <p:sldLayoutId id="2147484093" r:id="rId4"/>
    <p:sldLayoutId id="2147484092" r:id="rId5"/>
    <p:sldLayoutId id="2147484095" r:id="rId6"/>
    <p:sldLayoutId id="2147484099" r:id="rId7"/>
    <p:sldLayoutId id="2147484100" r:id="rId8"/>
    <p:sldLayoutId id="2147484101" r:id="rId9"/>
    <p:sldLayoutId id="2147484096" r:id="rId10"/>
    <p:sldLayoutId id="2147484102" r:id="rId11"/>
    <p:sldLayoutId id="2147484103" r:id="rId12"/>
    <p:sldLayoutId id="2147484104" r:id="rId13"/>
    <p:sldLayoutId id="2147484105" r:id="rId14"/>
    <p:sldLayoutId id="2147484016" r:id="rId15"/>
    <p:sldLayoutId id="2147484017" r:id="rId16"/>
    <p:sldLayoutId id="2147484063" r:id="rId17"/>
    <p:sldLayoutId id="2147484065" r:id="rId18"/>
    <p:sldLayoutId id="2147484023" r:id="rId19"/>
    <p:sldLayoutId id="2147483795" r:id="rId20"/>
    <p:sldLayoutId id="2147484025" r:id="rId21"/>
    <p:sldLayoutId id="2147483793" r:id="rId22"/>
    <p:sldLayoutId id="2147484012" r:id="rId23"/>
    <p:sldLayoutId id="2147483799" r:id="rId24"/>
    <p:sldLayoutId id="2147484064" r:id="rId25"/>
    <p:sldLayoutId id="2147483794" r:id="rId26"/>
    <p:sldLayoutId id="2147484013" r:id="rId27"/>
    <p:sldLayoutId id="2147484021" r:id="rId28"/>
    <p:sldLayoutId id="2147483807" r:id="rId29"/>
    <p:sldLayoutId id="2147483796" r:id="rId30"/>
    <p:sldLayoutId id="2147483797" r:id="rId31"/>
    <p:sldLayoutId id="2147483798" r:id="rId32"/>
    <p:sldLayoutId id="2147483801" r:id="rId33"/>
    <p:sldLayoutId id="2147483802" r:id="rId34"/>
    <p:sldLayoutId id="2147483803" r:id="rId35"/>
    <p:sldLayoutId id="2147484086" r:id="rId36"/>
    <p:sldLayoutId id="2147484097" r:id="rId37"/>
    <p:sldLayoutId id="2147484019" r:id="rId38"/>
    <p:sldLayoutId id="2147484018" r:id="rId39"/>
    <p:sldLayoutId id="2147484098" r:id="rId4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4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4079" r:id="rId3"/>
    <p:sldLayoutId id="2147484080" r:id="rId4"/>
    <p:sldLayoutId id="2147484081" r:id="rId5"/>
    <p:sldLayoutId id="2147484082" r:id="rId6"/>
    <p:sldLayoutId id="2147484007" r:id="rId7"/>
    <p:sldLayoutId id="2147484008" r:id="rId8"/>
    <p:sldLayoutId id="214748400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" Type="http://schemas.openxmlformats.org/officeDocument/2006/relationships/image" Target="../media/image31.emf"/><Relationship Id="rId16" Type="http://schemas.openxmlformats.org/officeDocument/2006/relationships/image" Target="../media/image45.emf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5.emf"/><Relationship Id="rId11" Type="http://schemas.openxmlformats.org/officeDocument/2006/relationships/image" Target="../media/image40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10" Type="http://schemas.openxmlformats.org/officeDocument/2006/relationships/image" Target="../media/image39.emf"/><Relationship Id="rId19" Type="http://schemas.openxmlformats.org/officeDocument/2006/relationships/image" Target="../media/image48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4.emf"/><Relationship Id="rId18" Type="http://schemas.openxmlformats.org/officeDocument/2006/relationships/image" Target="../media/image2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12" Type="http://schemas.openxmlformats.org/officeDocument/2006/relationships/image" Target="../media/image23.emf"/><Relationship Id="rId17" Type="http://schemas.openxmlformats.org/officeDocument/2006/relationships/image" Target="../media/image28.emf"/><Relationship Id="rId2" Type="http://schemas.openxmlformats.org/officeDocument/2006/relationships/image" Target="../media/image13.emf"/><Relationship Id="rId16" Type="http://schemas.openxmlformats.org/officeDocument/2006/relationships/image" Target="../media/image27.emf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5" Type="http://schemas.openxmlformats.org/officeDocument/2006/relationships/image" Target="../media/image16.emf"/><Relationship Id="rId15" Type="http://schemas.openxmlformats.org/officeDocument/2006/relationships/image" Target="../media/image26.emf"/><Relationship Id="rId10" Type="http://schemas.openxmlformats.org/officeDocument/2006/relationships/image" Target="../media/image21.emf"/><Relationship Id="rId19" Type="http://schemas.openxmlformats.org/officeDocument/2006/relationships/image" Target="../media/image30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Relationship Id="rId14" Type="http://schemas.openxmlformats.org/officeDocument/2006/relationships/image" Target="../media/image2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6BFC0-6851-90A1-E01A-8FE76AAE7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2738B4-8815-E9E4-056F-9ABBB30B3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656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9D75CB-D554-613D-0D60-FDE28F56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FE1E9A-160C-5B91-300D-8E93886C2D74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89EC48-E6AC-B4A5-3184-CB2F1594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64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8C77-B899-F910-5DB4-389EF05E8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56556-1247-A1ED-9A1A-42C37A5B96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91EF6B-7D8C-AD18-77A2-6BF9EF53C1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C6ADABA-3F19-2CCE-BB00-3A34219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303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6C15E-D407-0E0D-04A2-B2C42643C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09BE96-0C41-C286-57F8-2ACD11460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4E914D-716C-AF7D-6D67-477485B3383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16385-EE49-DBB3-61FA-877789BEA9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71E1DED-F913-D689-7917-3DEA69B9DB3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317012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EAEDB-0C10-FC05-55E4-95D1FD368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51F3E-6CB4-A0E5-B204-D6122A3F8D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4F7AB11-A595-102A-D08B-EC97354B5E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47702-9E28-1B92-3C7C-3F0D5074A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300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88416-53D4-DB2F-8483-D04535E50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271F20-B53D-D60A-0C4A-CD86BA0A03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28D1387-DAF8-A60A-7AF3-C0967A59FE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F7B8A3-7BC2-BEFF-9953-D191CD1029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43FE3-152C-08E9-1A10-DFCDF0309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714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0CC8E7-BC71-0E05-08F4-ACF893108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416346E-55DE-892A-F84C-10E731ED985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01A564A-7842-9412-1F1E-20632103E3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785A950-4381-6E83-A524-EA306FF3B26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D312FA7-2EB4-79C3-D9E1-C44F6D63ED1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76C168A-373C-07B3-45CB-774FADE51DF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E0ADEC49-129B-1735-75D2-224064F57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43FE3-152C-08E9-1A10-DFCDF0309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119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910445-B1B5-F95F-A211-76A71CDEEC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A4DA53-0722-AFCA-B5EE-C97C596247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FE70E8-CCED-B8D5-A325-1864E9CFE4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489C23-A850-2978-F1B8-DB5BD086B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BC8B11-C261-0572-9B46-3CC240881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313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ED2398A-476A-6376-A241-23D9D09A4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323675B-F5C3-0E9B-05BF-CC519A9ED5C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7A355A-FA5A-BA9B-BDB4-6B2914BDDA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A14D8B-4020-3F41-1108-C3F1B645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773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36473D-5C7C-D46C-B2B0-B4494F533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A14D8B-4020-3F41-1108-C3F1B645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F01100-5AA2-3165-2CC9-4C86D35DE3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E7CEF-D0F9-3AB3-91EF-48BBAAB1072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A7556A2-A2F7-DD03-B6CA-63BAD22F1C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015112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CDD66D-AEDF-3E44-9A65-BBF340F7C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AD5D713-1C94-2300-96FA-A4B645D3D1A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B6EF0BB-672E-39E4-7AA1-3967366A68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1333B8-9AA6-64A4-BC5F-14712A4EC1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6982EFF-EDA3-3C3B-F12E-7B8B89DABDD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4CA40DF-3C05-ADD9-FE3C-8B197772315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5CF49C5-D710-FAFA-6940-050054429A9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A14D8B-4020-3F41-1108-C3F1B645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668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01CAA-8378-1DEC-64AE-2DB2E3D041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036194-F525-11B5-A53B-A9F212D064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C7EB8B-C6A4-EE33-509F-8D0EE4CF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1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94C5E79-AE22-5043-9CAA-7E923C083D3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E59DD53-F9A6-5EEF-B274-2375E004D55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5B3A91E-DB06-9C88-44BF-54A4FF3F042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5E851B-6060-4971-91AC-C8A956BE23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85A7AD3-622B-40B2-A566-19DED41C037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E333C34-B2E6-E945-DC02-2046C25A58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FF5996B-586B-4FCF-9F2A-38CFB867C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04B6A77-A376-87DF-40EE-5E28A2273FC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A7E9FA-0812-4FBB-EDA9-D9E6C1C6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592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E1C586-C91E-C513-A306-D5FFA1E96F32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5BF9082-31FE-BC83-169E-A1095DF43B8A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2783FC2-44DC-FD79-AAE1-A99A371A063E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7B549DA-7AB3-751A-143C-70C9A72C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63E01A8-4E96-4E7A-0DB7-824EA19C141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D3E34E-5B69-EFCF-0602-0F9136CF8CB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1FAB882-58F0-F9A9-576C-1D1111043DF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D337B9-D018-539B-12C1-A5298285AE2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65B95-F757-3B8E-E57B-20280FF7F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232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0871867-2255-E775-CDFC-0370487B22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5193EB1-0AEB-BBFE-3AAA-FFBB743CE1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61629DA-28F2-69DA-F21D-D93BD0C9CF2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C6A6BA9-A603-437E-6963-4225B0F631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B4F7A42-E2F9-7CDD-25E0-C46361DC54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CAD6443-F796-F4D6-857A-3BE995CBE1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614E63-DBD7-7198-6D0C-7C9FC9E6C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921A98B4-0930-5018-7089-B0EE24C0C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903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20B733-F15B-F25B-F3D5-3CB03B85E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0B2976-2DDF-D27E-6323-D86E8FDFF1E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FC4AF8-C23E-E17C-0AF1-51E3FEAC6B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2E0FE0-DE61-9A1F-AF2E-FC9E48724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825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13A2839-3B98-004E-1565-46B7CB83237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2A27-89BE-2EF0-CD2A-C7951AD6F8E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13AA5D-5F5C-EA66-B4E2-048316D47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200E3C-1B61-77C4-8662-F5A0868169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38C184-F1CF-B4F0-3EFF-5179717D9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99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89B620-CED3-ADEC-FB49-22CEEA78D3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9B7AED-F5A8-B46E-BE71-DAE270F13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B2A96F8-A7CA-B2AC-3308-6A953649917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9A510F-2480-505A-7CD5-797967AEBE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22C287-5FCD-4D60-97FC-72937D62C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113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D901FD-622C-F2D9-D786-4425A8EF9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D22D24-ACEE-3D6F-168F-CBFFB6BC21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A0F98DE-9A67-B704-F673-D1B2D4CA9BF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86147A-59E2-C8C0-2997-0528910066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97AEE6-71E5-5DDA-2C37-6909EF29750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4C8031-2215-DD40-356D-ACB91EA2786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4F9A58F-3FCE-678F-8F04-EA4D61166F0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D38634-FB74-6F91-BA99-9D0FA829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10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61FBC6-54E0-82AC-3C9F-4A86DA6C1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D0644F5-5B60-3FC9-D6E2-94A96248E3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58E817-3274-74B0-0DE3-C19D7F6115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28862A8-3AFC-2621-9F7A-03781E8605A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FBAF92-12C2-09AD-AA07-54E5ED3E5B1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981D758-9607-9F2C-F1EC-E085C1FEF57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0D7760-9DED-7EBF-EDDF-E32FE032E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85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2072B0-2D61-009B-DA3C-87A1CBE922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7EB2DC-CEA6-F868-A7C2-B95B1F2988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B9868F7-5EE7-9D1E-85FB-7F03065C7A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4C268D-E0C0-F058-9ECF-7B2289CD7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6FBAA9-F4CE-91B2-2B45-1CE6D4AF4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522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1E69AC-B36D-ED44-4706-074BA8CAD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A837C4-D1B4-8F3D-A9D0-582528A9B7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32A364-5379-0F68-1217-C4420BD50B7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B7B8C1-F0D4-61A1-72E6-83074C467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18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9461EC-7DCC-0D9C-4173-BDA01CC65B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331F48-4874-D747-7896-2258ED2F04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B08109D-C29A-D639-5644-2111253A97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36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5DC912-C309-ECE8-649C-B5E11AF3F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15B8BF-728B-A9A6-4785-5D32AE7EB7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409F2F3-9E1B-C5CB-4807-35BB3D6DA3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BDAE77-2E7F-2F0F-DDC4-E8BEBEC65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77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3E65B2-7BB3-0D49-26D5-8CFA6AE10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E041A46-CBED-2392-AE2F-20C9091467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E93CD7-8961-7C2C-DBDF-22E3D1704A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3FEA6F4-8AAA-7C28-9F67-E5940FEEBB4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70D643-2367-82D9-F3B7-034FFFCA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5904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4001156-4AE9-D278-B70F-BBE728F111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F35A3E-EA69-A790-7740-4EED4C631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893A1B2-8134-83F6-91B7-9B7F79E7136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C3A63D-45D8-0A85-B7BC-A8155AF25E8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C2AF3A-28B9-B592-BE9D-45EFC7B7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489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65E61-8D1B-CBEF-EE95-76BDFD27C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6892119-FD21-8B42-587C-723EDE62DC3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17F319-3755-2AF7-FEC0-4F730F0CC14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9CB7B-D75D-0555-6334-4B426D7E1FD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965A87F-12E2-01BF-5921-AB79C301E9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CC4CA1B-AB6D-9B82-A51B-1BE7788067A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D62A2AC-5C79-CC94-3FE8-92EFF683DC6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E13C69-AB3B-573A-0737-99B0B7B2B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116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21BD8A9-D57E-5AD4-BAE7-5E9D303044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AEA2B40-950A-6386-C2E3-2700CA33F65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A3E8629-2FC2-BD9A-ECF7-05EFB15DB77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9C93C-6139-2879-F40C-F101BE2369F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C510C88-70C0-88A5-DDD0-B5E5876A1A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BA663C2-381E-C48F-ACCF-30FEF881450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C47C34-765F-D75C-1840-BFA7C95CE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5C1690-0D99-22C0-A756-38251409826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87D04-1C7C-DC74-0042-19D9A3980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712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C548A2-A933-90F1-6A08-E2460C7B34C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F891C-8B60-9284-23E5-95E7B4B70C0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3BDD81-7B42-BB19-4A40-B26FE1F82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4789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3CB55-BD9F-1592-FF09-55D0B453B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183" y="605881"/>
            <a:ext cx="6076898" cy="64379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BCE2F4-AAF6-5978-51AB-28BE4C006E6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DA82F5F-F9D2-D81B-AED9-F78B8CBA0E6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6A30014-0CBD-F1C9-02A8-9C1CF1F8EFB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4B6B4D-011D-7363-46A5-49176334684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7CF034F-D04D-EF4C-5592-BB900326D00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85B71D-9829-FF81-18D5-85BC492A771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4CCAC-4382-C9AA-02DB-2E6B21AE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5154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D87ED-DE3D-6A44-D3A0-1EE1BE213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37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7472D-ABA3-53A3-061C-F5B6A8C9E3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F4B644-C72B-B390-5D90-367583E2DA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98CFB6-8BB1-AC75-3C23-15B3FFB863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702F52D-392D-03A3-F804-88953C92A0C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810066C-7EDD-F009-F4BF-8DB9B65545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2A0E8F8-6A0D-BB3A-F635-1FC95238D8B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D58E93-5F0F-FB0A-4C27-CA9F4E4F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43A883-ED0C-BD07-F262-14C22B0FDDA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35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ED77C-2AD7-1F04-91C1-44FB4F39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EB8B97A-E468-FDF8-8461-31013E573B7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F156F9-944D-1983-71DC-0EF51BC4552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A5F3773-1A57-3E16-B27E-5AA132A9BD3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08400D0-F842-BFE9-EA00-14C094F50D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027E2C3-1BF2-BC2B-B2DD-71B3D01DFB7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213009-8C1C-12F8-099D-F848D67CA6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B0A413E-60CE-9FA0-E4BE-C9305288E17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C37626B-C32E-75F2-689C-083042A6654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9A06B0-5155-B4A1-1028-BB8D9857D3A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410C8-DE51-ED0F-5538-5A93EDC4A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12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25E73-8386-8793-5CAE-5528BC01C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183" y="605881"/>
            <a:ext cx="6076898" cy="6437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98F29A-A371-4A89-66D4-52E0E685C3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772487-A6CF-EFD0-8432-A3A6EA6C8F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22298D-94D7-3596-44AC-06E6C36180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FBD3D-E377-2C08-BA65-29E45D0B4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>
                <a:solidFill>
                  <a:schemeClr val="bg1"/>
                </a:solidFill>
              </a:rPr>
              <a:t>39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256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B6CD8-EF06-74C1-B7E3-EE3FC3CC2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16E0E3-2495-D027-55B1-47C23CD3E1C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7581" y="3922383"/>
            <a:ext cx="5741710" cy="388779"/>
          </a:xfrm>
        </p:spPr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8144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1440E-3944-44AB-DD5A-5B5012D29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8E44F0-3B28-EE9D-C068-8F2C869522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33F7337-2576-094F-ABCD-D8569E5DFBA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2181C-1B78-F5F5-336D-8D24D4D7E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9745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4D841-0F89-0562-7E38-4B6D5ED4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7753B-BE59-DCE7-C05E-5C4C6ACF66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35396B-D0D8-04F1-97C6-10FAAEB709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275078-3513-ACBD-C8DB-64C473009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4038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8AD8-C2EC-0F60-E4D8-216D1D1B4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5330C-95B6-60B6-9334-7AB2F53639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D797FE-110B-D476-9B8C-1DA1EDE678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798B22-CB30-DA74-11CF-80DCB5F4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7071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A65CAD-3A97-3AF5-1808-A491E104F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681168-8368-C448-A39F-BCF57E0B7A1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00C2B7-4A39-8B73-8BC0-A588707AF11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141AF6-7B01-2950-0DCB-0FE21D9BB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>
                <a:solidFill>
                  <a:schemeClr val="tx1"/>
                </a:solidFill>
              </a:rPr>
              <a:pPr/>
              <a:t>43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5594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85C36CE-5E73-0904-8E3C-7ACD9B30E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16F28C-FB16-D70D-51D5-A0E91118C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0475AB-E73E-F26C-C155-79573AC86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49B079-11C1-5AD2-2F83-54A371DCC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03BC4F-8716-E5B2-D013-3D1C1CDF7B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06A0F7-8748-FC38-D86F-511D7B6EF3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E462E2-B765-FB68-6A9E-52E40C7EEA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B4BE6A-5CD6-3FFB-C932-2B5058B866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0B4B21-1CDC-4927-39F0-1148E735AE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02A61-B28C-AFDC-5D8E-9192FD9232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F44B629-636F-5E8A-883B-1A6B09E062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B020D4-EB1F-257C-C563-B60831E65D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09E4154-A438-045D-34F9-C9D0C0B58C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A4A0FDD-B0C5-17B6-87FA-93A95F481F5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54CFC80-ED5E-34F2-D1A8-652FBD8D986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246A8FC-EF0E-01A7-4A18-7C725F734D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8D03261-970A-7EFE-DAE0-D6E9C0B65D8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25E60AA-B902-9110-CFBC-71527CF2CFE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714B3C-FF90-FBD2-76C5-F1057352B609}"/>
              </a:ext>
            </a:extLst>
          </p:cNvPr>
          <p:cNvSpPr txBox="1"/>
          <p:nvPr/>
        </p:nvSpPr>
        <p:spPr>
          <a:xfrm>
            <a:off x="629265" y="392335"/>
            <a:ext cx="1086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Icon library – feel free to use these icons to support your text and add visual interest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1C770C-0BC3-90F1-8213-7035C7944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8370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ED555D-CFCA-5CC5-7AE5-25DCC791F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1373E0-A0A4-AC63-FBE9-F1627D5A6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24EE86-BAB9-FC30-C26A-09465534A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7B2929-30B0-9D0E-C4E7-67646383A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EEE901-8E46-C083-13CC-126301189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B449C9-F066-D5A0-6EC2-A56D491E07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41DB57-6319-4358-4F8F-3A943EB24D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B80F1E-1747-15C4-2D69-9EB95BA16D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0E33F8-6D97-6FF3-F284-F8D5F976BC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79AFC1-0BBA-927D-A073-640901845B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D55677-C48B-9E77-EADF-3997AEFB2C6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72110F-9444-B2A1-4F39-78D16610DB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EFEF69-2747-2863-D16B-87B2BF7B1C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9797B6-12C9-9656-04A4-F3AAE75E38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B58C30-1B62-28C6-DE5D-26718707EDE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C2A42B-5010-18E2-FF98-9E441BAEB74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110F81-ED03-373A-6277-27D3830B7A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AB16F5-E40C-37B3-65C2-DE166A1555B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FCE4280-8F0A-78A1-762D-8CD3AA30C090}"/>
              </a:ext>
            </a:extLst>
          </p:cNvPr>
          <p:cNvSpPr txBox="1"/>
          <p:nvPr/>
        </p:nvSpPr>
        <p:spPr>
          <a:xfrm>
            <a:off x="629265" y="392335"/>
            <a:ext cx="873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Icon library – feel free to use these icons to support your text and add visual interest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B0989FD-6D0C-41DB-348A-A057D312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41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7478C-1CE2-7A43-ED40-9A1896F61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974081-0000-05CD-0F5D-520B7895F36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7581" y="3922383"/>
            <a:ext cx="5741710" cy="388779"/>
          </a:xfrm>
        </p:spPr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0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E222D-7C1A-35A3-315F-8361DA8B1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038DF-27A7-B23E-2D3B-CE327ACF517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7581" y="3922383"/>
            <a:ext cx="5741710" cy="388779"/>
          </a:xfrm>
        </p:spPr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1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D8039-B7E0-AE9D-A402-44AC6F2FA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510415-75BC-CFFD-3EB5-B07633215C9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7581" y="3922383"/>
            <a:ext cx="5741710" cy="388779"/>
          </a:xfrm>
        </p:spPr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52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8F0726-C1B1-D0F6-5A0C-330BAAD76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43A7AD-7E5D-2489-98A2-1D4DAE9F1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88265B8-02E1-0A75-2FBC-53503A5926D7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940DC10D-487B-6864-C709-CFA002650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10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53FD7B-A8DC-37D7-B436-593E1C9B5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7EE25D-63AA-978A-23CD-24301A45C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2DF4907-A4F5-7F8B-42E1-98E883E9C473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B1391F-9971-689E-F177-B7E752800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77645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Slide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Section Divider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ontent Slides">
  <a:themeElements>
    <a:clrScheme name="GreenShield Theme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Utility Slide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52091</TotalTime>
  <Words>73</Words>
  <Application>Microsoft Macintosh PowerPoint</Application>
  <PresentationFormat>Widescreen</PresentationFormat>
  <Paragraphs>41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1_Title Slides</vt:lpstr>
      <vt:lpstr>2_Section Dividers</vt:lpstr>
      <vt:lpstr>3_Content Slides</vt:lpstr>
      <vt:lpstr>Utility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Grant Pollock</dc:creator>
  <cp:lastModifiedBy>Grant Pollock</cp:lastModifiedBy>
  <cp:revision>88</cp:revision>
  <dcterms:created xsi:type="dcterms:W3CDTF">2023-03-02T14:35:50Z</dcterms:created>
  <dcterms:modified xsi:type="dcterms:W3CDTF">2023-06-14T18:53:04Z</dcterms:modified>
</cp:coreProperties>
</file>