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0" r:id="rId1"/>
    <p:sldMasterId id="2147483783" r:id="rId2"/>
    <p:sldMasterId id="2147483889" r:id="rId3"/>
  </p:sldMasterIdLst>
  <p:notesMasterIdLst>
    <p:notesMasterId r:id="rId23"/>
  </p:notesMasterIdLst>
  <p:sldIdLst>
    <p:sldId id="1429" r:id="rId4"/>
    <p:sldId id="1430" r:id="rId5"/>
    <p:sldId id="1431" r:id="rId6"/>
    <p:sldId id="1443" r:id="rId7"/>
    <p:sldId id="1432" r:id="rId8"/>
    <p:sldId id="1434" r:id="rId9"/>
    <p:sldId id="308" r:id="rId10"/>
    <p:sldId id="1415" r:id="rId11"/>
    <p:sldId id="451" r:id="rId12"/>
    <p:sldId id="1486" r:id="rId13"/>
    <p:sldId id="443" r:id="rId14"/>
    <p:sldId id="444" r:id="rId15"/>
    <p:sldId id="1485" r:id="rId16"/>
    <p:sldId id="1407" r:id="rId17"/>
    <p:sldId id="1413" r:id="rId18"/>
    <p:sldId id="377" r:id="rId19"/>
    <p:sldId id="1442" r:id="rId20"/>
    <p:sldId id="259" r:id="rId21"/>
    <p:sldId id="26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ustom Boilerplate" id="{12149ED7-671A-1443-B91B-2EF0FCF80191}">
          <p14:sldIdLst>
            <p14:sldId id="1429"/>
            <p14:sldId id="1430"/>
            <p14:sldId id="1431"/>
            <p14:sldId id="1443"/>
            <p14:sldId id="1432"/>
            <p14:sldId id="1434"/>
            <p14:sldId id="308"/>
            <p14:sldId id="1415"/>
            <p14:sldId id="451"/>
            <p14:sldId id="1486"/>
            <p14:sldId id="443"/>
            <p14:sldId id="444"/>
            <p14:sldId id="1485"/>
            <p14:sldId id="1407"/>
            <p14:sldId id="1413"/>
            <p14:sldId id="377"/>
            <p14:sldId id="1442"/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D03FD8-2024-314F-2E71-24C7013F6485}" name="Tom Oldfield" initials="TO" userId="S::Tom.Oldfield@greenshield.ca::0a5cdfe4-8c5c-4a4f-ab18-28aea513db4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3A"/>
    <a:srgbClr val="FC5970"/>
    <a:srgbClr val="1C64B9"/>
    <a:srgbClr val="6D7783"/>
    <a:srgbClr val="2C8500"/>
    <a:srgbClr val="FF03FF"/>
    <a:srgbClr val="FF54D8"/>
    <a:srgbClr val="9DC6D7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6"/>
    <p:restoredTop sz="96849"/>
  </p:normalViewPr>
  <p:slideViewPr>
    <p:cSldViewPr snapToGrid="0" showGuides="1">
      <p:cViewPr>
        <p:scale>
          <a:sx n="86" d="100"/>
          <a:sy n="86" d="100"/>
        </p:scale>
        <p:origin x="1456" y="10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516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microsoft.com/office/2018/10/relationships/authors" Target="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FD21B-72D7-6B49-B7BA-14A8FCFB0911}" type="datetimeFigureOut">
              <a:rPr lang="en-US" smtClean="0"/>
              <a:t>6/14/23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37D75-D884-DA4E-A1E3-060025DD2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58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7BB88C-E3FB-0A48-9C21-BB44907EF9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927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7BB88C-E3FB-0A48-9C21-BB44907EF9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8893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BB88C-E3FB-0A48-9C21-BB44907EF9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31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BB88C-E3FB-0A48-9C21-BB44907EF9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68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image" Target="../media/image20.emf"/><Relationship Id="rId18" Type="http://schemas.openxmlformats.org/officeDocument/2006/relationships/image" Target="../media/image25.emf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12" Type="http://schemas.openxmlformats.org/officeDocument/2006/relationships/image" Target="../media/image19.emf"/><Relationship Id="rId17" Type="http://schemas.openxmlformats.org/officeDocument/2006/relationships/image" Target="../media/image24.emf"/><Relationship Id="rId2" Type="http://schemas.openxmlformats.org/officeDocument/2006/relationships/image" Target="../media/image9.emf"/><Relationship Id="rId16" Type="http://schemas.openxmlformats.org/officeDocument/2006/relationships/image" Target="../media/image23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3.emf"/><Relationship Id="rId11" Type="http://schemas.openxmlformats.org/officeDocument/2006/relationships/image" Target="../media/image18.emf"/><Relationship Id="rId5" Type="http://schemas.openxmlformats.org/officeDocument/2006/relationships/image" Target="../media/image12.emf"/><Relationship Id="rId15" Type="http://schemas.openxmlformats.org/officeDocument/2006/relationships/image" Target="../media/image22.emf"/><Relationship Id="rId10" Type="http://schemas.openxmlformats.org/officeDocument/2006/relationships/image" Target="../media/image17.emf"/><Relationship Id="rId19" Type="http://schemas.openxmlformats.org/officeDocument/2006/relationships/image" Target="../media/image26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Relationship Id="rId14" Type="http://schemas.openxmlformats.org/officeDocument/2006/relationships/image" Target="../media/image21.emf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image" Target="../media/image38.emf"/><Relationship Id="rId18" Type="http://schemas.openxmlformats.org/officeDocument/2006/relationships/image" Target="../media/image43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12" Type="http://schemas.openxmlformats.org/officeDocument/2006/relationships/image" Target="../media/image37.emf"/><Relationship Id="rId17" Type="http://schemas.openxmlformats.org/officeDocument/2006/relationships/image" Target="../media/image42.emf"/><Relationship Id="rId2" Type="http://schemas.openxmlformats.org/officeDocument/2006/relationships/image" Target="../media/image27.emf"/><Relationship Id="rId16" Type="http://schemas.openxmlformats.org/officeDocument/2006/relationships/image" Target="../media/image41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1.emf"/><Relationship Id="rId11" Type="http://schemas.openxmlformats.org/officeDocument/2006/relationships/image" Target="../media/image36.emf"/><Relationship Id="rId5" Type="http://schemas.openxmlformats.org/officeDocument/2006/relationships/image" Target="../media/image30.emf"/><Relationship Id="rId15" Type="http://schemas.openxmlformats.org/officeDocument/2006/relationships/image" Target="../media/image40.emf"/><Relationship Id="rId10" Type="http://schemas.openxmlformats.org/officeDocument/2006/relationships/image" Target="../media/image35.emf"/><Relationship Id="rId19" Type="http://schemas.openxmlformats.org/officeDocument/2006/relationships/image" Target="../media/image44.emf"/><Relationship Id="rId4" Type="http://schemas.openxmlformats.org/officeDocument/2006/relationships/image" Target="../media/image29.emf"/><Relationship Id="rId9" Type="http://schemas.openxmlformats.org/officeDocument/2006/relationships/image" Target="../media/image34.emf"/><Relationship Id="rId14" Type="http://schemas.openxmlformats.org/officeDocument/2006/relationships/image" Target="../media/image39.emf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13" Type="http://schemas.openxmlformats.org/officeDocument/2006/relationships/image" Target="../media/image56.emf"/><Relationship Id="rId18" Type="http://schemas.openxmlformats.org/officeDocument/2006/relationships/image" Target="../media/image61.emf"/><Relationship Id="rId3" Type="http://schemas.openxmlformats.org/officeDocument/2006/relationships/image" Target="../media/image46.emf"/><Relationship Id="rId7" Type="http://schemas.openxmlformats.org/officeDocument/2006/relationships/image" Target="../media/image50.emf"/><Relationship Id="rId12" Type="http://schemas.openxmlformats.org/officeDocument/2006/relationships/image" Target="../media/image55.emf"/><Relationship Id="rId17" Type="http://schemas.openxmlformats.org/officeDocument/2006/relationships/image" Target="../media/image60.emf"/><Relationship Id="rId2" Type="http://schemas.openxmlformats.org/officeDocument/2006/relationships/image" Target="../media/image45.emf"/><Relationship Id="rId16" Type="http://schemas.openxmlformats.org/officeDocument/2006/relationships/image" Target="../media/image59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9.emf"/><Relationship Id="rId11" Type="http://schemas.openxmlformats.org/officeDocument/2006/relationships/image" Target="../media/image54.emf"/><Relationship Id="rId5" Type="http://schemas.openxmlformats.org/officeDocument/2006/relationships/image" Target="../media/image48.emf"/><Relationship Id="rId15" Type="http://schemas.openxmlformats.org/officeDocument/2006/relationships/image" Target="../media/image58.emf"/><Relationship Id="rId10" Type="http://schemas.openxmlformats.org/officeDocument/2006/relationships/image" Target="../media/image53.emf"/><Relationship Id="rId19" Type="http://schemas.openxmlformats.org/officeDocument/2006/relationships/image" Target="../media/image62.emf"/><Relationship Id="rId4" Type="http://schemas.openxmlformats.org/officeDocument/2006/relationships/image" Target="../media/image47.emf"/><Relationship Id="rId9" Type="http://schemas.openxmlformats.org/officeDocument/2006/relationships/image" Target="../media/image52.emf"/><Relationship Id="rId14" Type="http://schemas.openxmlformats.org/officeDocument/2006/relationships/image" Target="../media/image57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8312ECF-FD57-14C2-B871-6395A6533B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04851"/>
            <a:ext cx="2542771" cy="557454"/>
          </a:xfrm>
          <a:prstGeom prst="rect">
            <a:avLst/>
          </a:prstGeom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8AA3541B-8179-9FDF-F672-59851E9074D1}"/>
              </a:ext>
            </a:extLst>
          </p:cNvPr>
          <p:cNvSpPr/>
          <p:nvPr userDrawn="1"/>
        </p:nvSpPr>
        <p:spPr>
          <a:xfrm>
            <a:off x="4685121" y="-9427"/>
            <a:ext cx="7494309" cy="6862714"/>
          </a:xfrm>
          <a:custGeom>
            <a:avLst/>
            <a:gdLst>
              <a:gd name="connsiteX0" fmla="*/ 7494309 w 7494309"/>
              <a:gd name="connsiteY0" fmla="*/ 0 h 6853287"/>
              <a:gd name="connsiteX1" fmla="*/ 7494309 w 7494309"/>
              <a:gd name="connsiteY1" fmla="*/ 1715679 h 6853287"/>
              <a:gd name="connsiteX2" fmla="*/ 2356701 w 7494309"/>
              <a:gd name="connsiteY2" fmla="*/ 6853287 h 6853287"/>
              <a:gd name="connsiteX3" fmla="*/ 0 w 7494309"/>
              <a:gd name="connsiteY3" fmla="*/ 6853287 h 6853287"/>
              <a:gd name="connsiteX4" fmla="*/ 6834433 w 7494309"/>
              <a:gd name="connsiteY4" fmla="*/ 18854 h 6853287"/>
              <a:gd name="connsiteX5" fmla="*/ 7494309 w 7494309"/>
              <a:gd name="connsiteY5" fmla="*/ 0 h 6853287"/>
              <a:gd name="connsiteX0" fmla="*/ 7494309 w 7494309"/>
              <a:gd name="connsiteY0" fmla="*/ 9427 h 6862714"/>
              <a:gd name="connsiteX1" fmla="*/ 7494309 w 7494309"/>
              <a:gd name="connsiteY1" fmla="*/ 1725106 h 6862714"/>
              <a:gd name="connsiteX2" fmla="*/ 2356701 w 7494309"/>
              <a:gd name="connsiteY2" fmla="*/ 6862714 h 6862714"/>
              <a:gd name="connsiteX3" fmla="*/ 0 w 7494309"/>
              <a:gd name="connsiteY3" fmla="*/ 6862714 h 6862714"/>
              <a:gd name="connsiteX4" fmla="*/ 6843860 w 7494309"/>
              <a:gd name="connsiteY4" fmla="*/ 0 h 6862714"/>
              <a:gd name="connsiteX5" fmla="*/ 7494309 w 7494309"/>
              <a:gd name="connsiteY5" fmla="*/ 9427 h 686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4309" h="6862714">
                <a:moveTo>
                  <a:pt x="7494309" y="9427"/>
                </a:moveTo>
                <a:lnTo>
                  <a:pt x="7494309" y="1725106"/>
                </a:lnTo>
                <a:lnTo>
                  <a:pt x="2356701" y="6862714"/>
                </a:lnTo>
                <a:lnTo>
                  <a:pt x="0" y="6862714"/>
                </a:lnTo>
                <a:lnTo>
                  <a:pt x="6843860" y="0"/>
                </a:lnTo>
                <a:lnTo>
                  <a:pt x="7494309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1CF46C-7DCB-09A1-95BF-9E5A3FD78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382" y="2262710"/>
            <a:ext cx="7147229" cy="1629645"/>
          </a:xfrm>
        </p:spPr>
        <p:txBody>
          <a:bodyPr anchor="t"/>
          <a:lstStyle>
            <a:lvl1pPr>
              <a:lnSpc>
                <a:spcPct val="78000"/>
              </a:lnSpc>
              <a:defRPr sz="6000"/>
            </a:lvl1pPr>
          </a:lstStyle>
          <a:p>
            <a:r>
              <a:rPr lang="en-US" dirty="0"/>
              <a:t>Section title here.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775B827-7918-A23F-9CD0-8467E109D50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6382" y="3905727"/>
            <a:ext cx="5489618" cy="125206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Use this space for a description, quote or more information if necessary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4A04D6C-09A7-BCED-9146-F3FA3A1AE250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31630" y="1437013"/>
            <a:ext cx="1096651" cy="30584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spcAft>
                <a:spcPts val="600"/>
              </a:spcAft>
              <a:buNone/>
              <a:defRPr sz="26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E562267-573C-8728-DB9D-A263790CE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97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0522D3-0D2B-A3F4-9E44-E0E9603181CE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613112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10044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59AD267-C8D2-8DBC-94B4-9EEC62D0F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56F3B19-410C-E834-9413-1153126026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5C88B-A46B-683B-5940-FFDAABFCFE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BE71B6A2-A185-0877-0988-7390AFF545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1D963D6-BB82-2DC2-0130-6851B7AF19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33DBA-20E2-9773-2001-98A12348D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218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0522D3-0D2B-A3F4-9E44-E0E9603181CE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613112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10044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59AD267-C8D2-8DBC-94B4-9EEC62D0F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56F3B19-410C-E834-9413-1153126026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5C88B-A46B-683B-5940-FFDAABFCFE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BE71B6A2-A185-0877-0988-7390AFF545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3B54B6-6E18-C508-2A8B-17DFC23C780F}"/>
              </a:ext>
            </a:extLst>
          </p:cNvPr>
          <p:cNvSpPr/>
          <p:nvPr userDrawn="1"/>
        </p:nvSpPr>
        <p:spPr>
          <a:xfrm>
            <a:off x="7464425" y="-1"/>
            <a:ext cx="4727575" cy="6866965"/>
          </a:xfrm>
          <a:prstGeom prst="rect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2857871-CEC6-44CF-C5E8-E52A40930D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53400" y="1736725"/>
            <a:ext cx="3343275" cy="442912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Use this section for a supporting statement and a key point of interest.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127FAAE-3FA2-4E4F-808B-949EFA923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408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915878E-CEB5-B2AE-8B57-187056FC3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3357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3B3D919-AB58-89E1-DFC2-22B578AA571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A107FE9-69AE-CEFB-13EA-687A57CAC9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7036863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F7DBC15-2C54-20E0-4B96-3EE8A23FFC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906677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95D395CD-7E53-35AA-782E-3AF8772BD5D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9F9DB62-2631-7B92-7FA5-69CEC3FF2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2833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Conten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A8F2E04-D34F-CFAF-E4BE-474E48315AA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DEF22D7-A52A-6CEB-544C-B82CA1287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50" y="605881"/>
            <a:ext cx="6432698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1E08511-B627-F559-4EB6-448A3D8934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40202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8B264CF-4864-1A60-4EBF-D901AA5BE6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6402218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996C62C-DF2E-A64D-F1C5-0A4E7FB9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1272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5494851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549485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A33E0C6-F0B3-0139-278C-277EC3546F0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51B558AB-748C-4B13-81F8-9262571C68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EC33649B-6BD6-4900-C68D-3B3079F7563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Picture Placeholder 19">
            <a:extLst>
              <a:ext uri="{FF2B5EF4-FFF2-40B4-BE49-F238E27FC236}">
                <a16:creationId xmlns:a16="http://schemas.microsoft.com/office/drawing/2014/main" id="{96C20A4F-FB99-3D64-8343-6B7E86F5A8B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9">
            <a:extLst>
              <a:ext uri="{FF2B5EF4-FFF2-40B4-BE49-F238E27FC236}">
                <a16:creationId xmlns:a16="http://schemas.microsoft.com/office/drawing/2014/main" id="{72A0FE57-B4DC-501A-93FC-0D776601B8C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68EB6F4-3320-EF2E-CEFE-1D728C5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8887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Info Bucke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5AF41472-E791-2276-C504-C099441FD8B3}"/>
              </a:ext>
            </a:extLst>
          </p:cNvPr>
          <p:cNvSpPr/>
          <p:nvPr userDrawn="1"/>
        </p:nvSpPr>
        <p:spPr>
          <a:xfrm rot="16200000">
            <a:off x="8922743" y="-3188"/>
            <a:ext cx="3270209" cy="3276583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37D1E5-1C64-3567-252E-D179B439F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5B70A75-C793-7720-19FD-AAC41E5051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A86B8DDC-6BC0-6C0A-30B6-638D435751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062" y="3114694"/>
            <a:ext cx="4934031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71389D8D-DD49-56F5-681E-CA7F8BBAA66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02930" y="3114694"/>
            <a:ext cx="4934031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2E3870B5-CE96-E7C9-4290-537BB544B7D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31838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72FF9A36-1D29-3032-9254-382A5C3B59D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107430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5B678E-CC0C-A971-D02D-ADB76C311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27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0" y="2123440"/>
            <a:ext cx="6096000" cy="473456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C8012F-69BE-3B32-8698-8A8F6E8D21F8}"/>
              </a:ext>
            </a:extLst>
          </p:cNvPr>
          <p:cNvSpPr/>
          <p:nvPr userDrawn="1"/>
        </p:nvSpPr>
        <p:spPr>
          <a:xfrm>
            <a:off x="6096000" y="2123440"/>
            <a:ext cx="6096000" cy="4734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BF264A-74AC-8883-DC74-7F6238798BD3}"/>
              </a:ext>
            </a:extLst>
          </p:cNvPr>
          <p:cNvSpPr/>
          <p:nvPr userDrawn="1"/>
        </p:nvSpPr>
        <p:spPr>
          <a:xfrm>
            <a:off x="6096000" y="2123441"/>
            <a:ext cx="6096000" cy="4743268"/>
          </a:xfrm>
          <a:prstGeom prst="rect">
            <a:avLst/>
          </a:prstGeom>
          <a:solidFill>
            <a:srgbClr val="9DC6D7">
              <a:alpha val="7490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55ADE63-2343-BCBB-05C2-E38E85401E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547899"/>
            <a:ext cx="4769046" cy="3749738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4070F07-506D-9BE8-F7DE-8DE590A7E37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816451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4FC457F-E52A-2F56-896A-90E914EF685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49624" y="2547899"/>
            <a:ext cx="4769046" cy="3749738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0BFCBA0-20E3-1B7B-7395-874105705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F9E9A-F59C-5246-506D-64B2565B7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369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1736725"/>
            <a:ext cx="4289506" cy="1856176"/>
          </a:xfrm>
        </p:spPr>
        <p:txBody>
          <a:bodyPr anchor="b"/>
          <a:lstStyle/>
          <a:p>
            <a:r>
              <a:rPr lang="en-US" dirty="0"/>
              <a:t>Insert heading  on two lines here.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6C38E1C-1361-7D28-33A4-4BCB49FC4D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6" y="3932882"/>
            <a:ext cx="428930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DE040AE-0248-5DDE-887E-B30885F558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477" y="692150"/>
            <a:ext cx="4769046" cy="5473699"/>
          </a:xfrm>
        </p:spPr>
        <p:txBody>
          <a:bodyPr anchor="ctr"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2843DFB-9282-BACA-974F-B74515439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28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1089194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9810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5F1717D8-E4F1-044D-48C9-74DD000DE8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BACC77DA-6BB0-9188-3D5F-8525214323F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DE7A6E5-A3D3-A323-9B56-49DE4B03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283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1C5059C7-27CF-2B5D-A363-A5CC41C1B4D3}"/>
              </a:ext>
            </a:extLst>
          </p:cNvPr>
          <p:cNvSpPr/>
          <p:nvPr userDrawn="1"/>
        </p:nvSpPr>
        <p:spPr>
          <a:xfrm>
            <a:off x="5336771" y="6678"/>
            <a:ext cx="6861514" cy="6874889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9D2821-465D-0E37-E6FA-A218C2ABEF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382" y="2262710"/>
            <a:ext cx="7147229" cy="1629645"/>
          </a:xfrm>
        </p:spPr>
        <p:txBody>
          <a:bodyPr anchor="t"/>
          <a:lstStyle>
            <a:lvl1pPr>
              <a:lnSpc>
                <a:spcPct val="78000"/>
              </a:lnSpc>
              <a:defRPr sz="6000"/>
            </a:lvl1pPr>
          </a:lstStyle>
          <a:p>
            <a:r>
              <a:rPr lang="en-US" dirty="0"/>
              <a:t>Section title here.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68D5AD5-7243-DEF3-D2FB-FADF6CA43C8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6382" y="3905727"/>
            <a:ext cx="5489618" cy="125206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Use this space for a description, quote or more information if necessary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22991A4-43BA-DF14-D3F9-DFE5F23482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03133"/>
            <a:ext cx="2542771" cy="557454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90E2CDA-2B28-1DB9-E2C1-F8A11D0A501E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31630" y="1437013"/>
            <a:ext cx="1096651" cy="30584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spcAft>
                <a:spcPts val="600"/>
              </a:spcAft>
              <a:buNone/>
              <a:defRPr sz="26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8632D4B-1359-3745-1D85-88C7EEF62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65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1089194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BBC408A-F4DB-E183-BE15-EB260CA4B37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5" y="1390650"/>
            <a:ext cx="1085016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2ED5A6FF-BB89-B6D6-256F-A46851C6E7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7036863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CAC91DC-6492-0FC2-6E0D-958FBB8EA8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914A4B7-B88A-4CFF-D95A-DC0D4C7A5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35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A8F2E04-D34F-CFAF-E4BE-474E48315AA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DEF22D7-A52A-6CEB-544C-B82CA1287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50" y="605881"/>
            <a:ext cx="6432698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1E08511-B627-F559-4EB6-448A3D8934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40202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8B264CF-4864-1A60-4EBF-D901AA5BE6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6402218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4E2F807-D495-852C-29D5-D22F2A03C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833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Content Slide 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613112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10044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A33E0C6-F0B3-0139-278C-277EC3546F0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59AD267-C8D2-8DBC-94B4-9EEC62D0F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56F3B19-410C-E834-9413-1153126026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5C88B-A46B-683B-5940-FFDAABFCFE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BE71B6A2-A185-0877-0988-7390AFF545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8881D27-5D1D-1787-6DFB-F57C1C2A1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283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BEC9D-EC70-D1DB-4286-A28B9BCD1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F3CE788E-D07A-739F-45FE-A2E6B15BC3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09964" y="2282825"/>
            <a:ext cx="681038" cy="682625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42D57A4-10A0-5BCB-D30C-4DE001163F2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0886" y="2282825"/>
            <a:ext cx="684213" cy="68421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E78C90D5-D90C-48DC-81DA-FC9EBBFCB2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3156011"/>
            <a:ext cx="4803971" cy="3021330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AD17EA87-8CA7-2708-082C-2A88D6025C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97447" y="3156011"/>
            <a:ext cx="4803971" cy="3021330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9586A659-CFC0-E801-7153-17AC53A65C6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10169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6A12E936-3A37-FEB6-7221-395120E57A15}"/>
              </a:ext>
            </a:extLst>
          </p:cNvPr>
          <p:cNvSpPr/>
          <p:nvPr userDrawn="1"/>
        </p:nvSpPr>
        <p:spPr>
          <a:xfrm>
            <a:off x="130778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9">
            <a:extLst>
              <a:ext uri="{FF2B5EF4-FFF2-40B4-BE49-F238E27FC236}">
                <a16:creationId xmlns:a16="http://schemas.microsoft.com/office/drawing/2014/main" id="{429F64FF-AC1F-7EEA-6A88-D1D6444F1AB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75815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A92B18-B6DB-9598-F30B-52CC7796A54D}"/>
              </a:ext>
            </a:extLst>
          </p:cNvPr>
          <p:cNvSpPr/>
          <p:nvPr userDrawn="1"/>
        </p:nvSpPr>
        <p:spPr>
          <a:xfrm>
            <a:off x="530066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9">
            <a:extLst>
              <a:ext uri="{FF2B5EF4-FFF2-40B4-BE49-F238E27FC236}">
                <a16:creationId xmlns:a16="http://schemas.microsoft.com/office/drawing/2014/main" id="{346ECB67-70DB-B305-C991-56A3A30489F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5103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A2E5B8B-D963-818A-8E90-FADB2AA3AF62}"/>
              </a:ext>
            </a:extLst>
          </p:cNvPr>
          <p:cNvSpPr/>
          <p:nvPr userDrawn="1"/>
        </p:nvSpPr>
        <p:spPr>
          <a:xfrm>
            <a:off x="936466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4330EC52-4DD4-4379-4E88-BCA3DB6D2CB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81503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655A0D5-347E-D4E1-C0CA-4D00878F17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1839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5C28525E-AFE2-54E6-351E-8389879F9E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61228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7995E5CB-4ECD-0F3D-B2CC-ADB11D2699A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00665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784215A-E22B-3CD7-DEBB-DD2CFBB3F4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3A5E930-59CB-BF55-CF46-6F5E4103B7B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2660907-7D0E-1984-6252-5314179B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314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Info Bucket 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BF5A38E-070C-F17D-EB26-29C5A51DDB6E}"/>
              </a:ext>
            </a:extLst>
          </p:cNvPr>
          <p:cNvGrpSpPr/>
          <p:nvPr userDrawn="1"/>
        </p:nvGrpSpPr>
        <p:grpSpPr>
          <a:xfrm>
            <a:off x="6089829" y="0"/>
            <a:ext cx="6102171" cy="6858000"/>
            <a:chOff x="6089829" y="2123440"/>
            <a:chExt cx="6102171" cy="4734560"/>
          </a:xfrm>
          <a:solidFill>
            <a:schemeClr val="bg2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588FE2-8A47-C9C2-83FD-05456E09D7FB}"/>
                </a:ext>
              </a:extLst>
            </p:cNvPr>
            <p:cNvSpPr/>
            <p:nvPr userDrawn="1"/>
          </p:nvSpPr>
          <p:spPr>
            <a:xfrm>
              <a:off x="6096000" y="2123440"/>
              <a:ext cx="6096000" cy="4734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EE9EEFD-B095-2FAA-7D9A-1422D914D89C}"/>
                </a:ext>
              </a:extLst>
            </p:cNvPr>
            <p:cNvSpPr/>
            <p:nvPr userDrawn="1"/>
          </p:nvSpPr>
          <p:spPr>
            <a:xfrm>
              <a:off x="6089829" y="2123440"/>
              <a:ext cx="6096000" cy="4734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489E61F9-FF53-85DB-D180-C77447FFC1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1629" y="692150"/>
            <a:ext cx="4769046" cy="5473699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4D8635CC-50F8-95A4-8041-DA1660936B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20930" y="692150"/>
            <a:ext cx="4769046" cy="5473699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007AE2A-97DB-A028-8055-E5FD059C2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215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1935A99-7F2E-D66A-26DC-85592CD93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605881"/>
            <a:ext cx="6076898" cy="643799"/>
          </a:xfrm>
        </p:spPr>
        <p:txBody>
          <a:bodyPr/>
          <a:lstStyle/>
          <a:p>
            <a:r>
              <a:rPr lang="en-US" dirty="0"/>
              <a:t>Insert heading here.</a:t>
            </a:r>
            <a:br>
              <a:rPr lang="en-US" dirty="0"/>
            </a:b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F1EBD78A-7F3A-B759-28C0-25AE6E952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1838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B2769E6-92AA-A713-4059-219FC76F69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22521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F5C9F76D-EC68-79B6-F25A-6CC80120AB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522168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429E2EF5-7247-486B-EFEA-CC9C120B36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162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E1BA5FBA-D08C-2899-DF23-AED7D3EDE7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0639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43F81638-2AD2-BCC8-BB79-DCB0FCCD8C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40402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0289503-AB55-CB75-4324-AEE7E8D4C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0075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nfo Bucke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BEC9D-EC70-D1DB-4286-A28B9BCD1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836412-A123-1BF2-CC2E-7628F11CA31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063" y="3114694"/>
            <a:ext cx="3097212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0154E3E-8975-4CA6-960B-AF9878A8097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119" y="3114694"/>
            <a:ext cx="3097212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3679F904-1213-6AD2-4FEE-02DD6377EE5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99463" y="3114694"/>
            <a:ext cx="3097212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0625F1E2-ED58-3F2F-A6AC-1B613F9C6E4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31838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19">
            <a:extLst>
              <a:ext uri="{FF2B5EF4-FFF2-40B4-BE49-F238E27FC236}">
                <a16:creationId xmlns:a16="http://schemas.microsoft.com/office/drawing/2014/main" id="{D5451FB0-A556-69E5-92CE-2CBBB335911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489921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19">
            <a:extLst>
              <a:ext uri="{FF2B5EF4-FFF2-40B4-BE49-F238E27FC236}">
                <a16:creationId xmlns:a16="http://schemas.microsoft.com/office/drawing/2014/main" id="{8D4D3F35-34AC-1960-C434-8835B9FFBC4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388682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2C43F53-E176-2393-EE69-0CD67B5B9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7C8A4808-BCA6-A1CC-9A08-B67F5A8EF6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7963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AC9A56E-B0AC-0CA0-24CF-8B1345FE6967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547141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33A82-11D7-EEB8-4C3C-4BBD5A26BCA4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5312787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D3B188-A971-D5A4-07E3-4F50C9545C1D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9142258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EF1870-00BB-9C81-5A3B-664D2D7E82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4861EB8-CB65-EABC-135C-9396947F5D8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Picture Placeholder 19">
            <a:extLst>
              <a:ext uri="{FF2B5EF4-FFF2-40B4-BE49-F238E27FC236}">
                <a16:creationId xmlns:a16="http://schemas.microsoft.com/office/drawing/2014/main" id="{3A215A81-80EE-9227-744D-FC2C16D9A65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5641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7812C527-5C40-D176-C7DC-BBECC5F5B5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18478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9">
            <a:extLst>
              <a:ext uri="{FF2B5EF4-FFF2-40B4-BE49-F238E27FC236}">
                <a16:creationId xmlns:a16="http://schemas.microsoft.com/office/drawing/2014/main" id="{4B32BDA1-EA0F-71BA-8FFC-5CD86CE9167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48673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1CC8869-735B-316B-5A6A-82B1F23AE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305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6AF1D96-D53F-C05E-ABB2-3489FDFF0D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8632B073-24B9-AE2B-5E46-01C82C931CE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A32E3A8A-37F5-F01C-6BD8-074BB4346F3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7" y="2264040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B090764-A787-5E29-9D81-6C674DC5EE3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955495" y="2264040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2550FEB0-5C5F-45FE-DA52-F66CF28241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7" y="4434484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ACDDE29D-B7CB-6369-A40D-AB0D02DEF0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955495" y="4434484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6" name="Picture Placeholder 19">
            <a:extLst>
              <a:ext uri="{FF2B5EF4-FFF2-40B4-BE49-F238E27FC236}">
                <a16:creationId xmlns:a16="http://schemas.microsoft.com/office/drawing/2014/main" id="{D4610E5F-606B-A95E-6751-AEBA833E11F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9">
            <a:extLst>
              <a:ext uri="{FF2B5EF4-FFF2-40B4-BE49-F238E27FC236}">
                <a16:creationId xmlns:a16="http://schemas.microsoft.com/office/drawing/2014/main" id="{C1AF1F7D-1D68-BFC5-882E-25BF572D196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84290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8" name="Picture Placeholder 19">
            <a:extLst>
              <a:ext uri="{FF2B5EF4-FFF2-40B4-BE49-F238E27FC236}">
                <a16:creationId xmlns:a16="http://schemas.microsoft.com/office/drawing/2014/main" id="{BC342369-74A2-BE54-27C4-95DDD074332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Picture Placeholder 19">
            <a:extLst>
              <a:ext uri="{FF2B5EF4-FFF2-40B4-BE49-F238E27FC236}">
                <a16:creationId xmlns:a16="http://schemas.microsoft.com/office/drawing/2014/main" id="{BE650FD0-4942-2C57-503A-C76148129EC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284290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6026707-1A54-7520-0E1E-F026B14B6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500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DDB69-886E-6E1B-0B61-C3695A61C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3D2DF3E5-AE28-A814-EEA6-C40D055E060E}"/>
              </a:ext>
            </a:extLst>
          </p:cNvPr>
          <p:cNvSpPr/>
          <p:nvPr userDrawn="1"/>
        </p:nvSpPr>
        <p:spPr>
          <a:xfrm>
            <a:off x="2554664" y="-18854"/>
            <a:ext cx="9624767" cy="6155703"/>
          </a:xfrm>
          <a:custGeom>
            <a:avLst/>
            <a:gdLst>
              <a:gd name="connsiteX0" fmla="*/ 0 w 9624767"/>
              <a:gd name="connsiteY0" fmla="*/ 0 h 6155703"/>
              <a:gd name="connsiteX1" fmla="*/ 9624767 w 9624767"/>
              <a:gd name="connsiteY1" fmla="*/ 0 h 6155703"/>
              <a:gd name="connsiteX2" fmla="*/ 9624767 w 9624767"/>
              <a:gd name="connsiteY2" fmla="*/ 103695 h 6155703"/>
              <a:gd name="connsiteX3" fmla="*/ 9624767 w 9624767"/>
              <a:gd name="connsiteY3" fmla="*/ 2686640 h 6155703"/>
              <a:gd name="connsiteX4" fmla="*/ 6146276 w 9624767"/>
              <a:gd name="connsiteY4" fmla="*/ 6155703 h 6155703"/>
              <a:gd name="connsiteX5" fmla="*/ 0 w 9624767"/>
              <a:gd name="connsiteY5" fmla="*/ 0 h 615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24767" h="6155703">
                <a:moveTo>
                  <a:pt x="0" y="0"/>
                </a:moveTo>
                <a:lnTo>
                  <a:pt x="9624767" y="0"/>
                </a:lnTo>
                <a:lnTo>
                  <a:pt x="9624767" y="103695"/>
                </a:lnTo>
                <a:lnTo>
                  <a:pt x="9624767" y="2686640"/>
                </a:lnTo>
                <a:lnTo>
                  <a:pt x="6146276" y="615570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03E2636-F050-4DF0-0D30-2037410802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79416"/>
            <a:ext cx="2542771" cy="557454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A623AD6-54AE-C261-CB9B-BE17A09236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498" y="3857656"/>
            <a:ext cx="5882983" cy="1300132"/>
          </a:xfrm>
          <a:prstGeom prst="rect">
            <a:avLst/>
          </a:prstGeom>
        </p:spPr>
        <p:txBody>
          <a:bodyPr anchor="t"/>
          <a:lstStyle>
            <a:lvl1pPr>
              <a:lnSpc>
                <a:spcPct val="78000"/>
              </a:lnSpc>
              <a:defRPr sz="60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on two lines here.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E4203B50-8AA3-FFC0-F9B3-03EA17B01362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39977" y="3170286"/>
            <a:ext cx="1096651" cy="305849"/>
          </a:xfrm>
          <a:prstGeom prst="rect">
            <a:avLst/>
          </a:prstGeom>
        </p:spPr>
        <p:txBody>
          <a:bodyPr anchor="t"/>
          <a:lstStyle>
            <a:lvl1pPr marL="0" indent="0" algn="l">
              <a:spcAft>
                <a:spcPts val="60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517755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Fi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903AFF2-CE56-AF97-8502-A8595911C724}"/>
              </a:ext>
            </a:extLst>
          </p:cNvPr>
          <p:cNvSpPr/>
          <p:nvPr userDrawn="1"/>
        </p:nvSpPr>
        <p:spPr>
          <a:xfrm>
            <a:off x="9075" y="0"/>
            <a:ext cx="8977745" cy="5960225"/>
          </a:xfrm>
          <a:custGeom>
            <a:avLst/>
            <a:gdLst>
              <a:gd name="connsiteX0" fmla="*/ 0 w 8977745"/>
              <a:gd name="connsiteY0" fmla="*/ 2876203 h 5960225"/>
              <a:gd name="connsiteX1" fmla="*/ 3042458 w 8977745"/>
              <a:gd name="connsiteY1" fmla="*/ 5960225 h 5960225"/>
              <a:gd name="connsiteX2" fmla="*/ 8977745 w 8977745"/>
              <a:gd name="connsiteY2" fmla="*/ 0 h 5960225"/>
              <a:gd name="connsiteX3" fmla="*/ 0 w 8977745"/>
              <a:gd name="connsiteY3" fmla="*/ 0 h 5960225"/>
              <a:gd name="connsiteX4" fmla="*/ 0 w 8977745"/>
              <a:gd name="connsiteY4" fmla="*/ 2876203 h 596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7745" h="5960225">
                <a:moveTo>
                  <a:pt x="0" y="2876203"/>
                </a:moveTo>
                <a:lnTo>
                  <a:pt x="3042458" y="5960225"/>
                </a:lnTo>
                <a:lnTo>
                  <a:pt x="8977745" y="0"/>
                </a:lnTo>
                <a:lnTo>
                  <a:pt x="0" y="0"/>
                </a:lnTo>
                <a:lnTo>
                  <a:pt x="0" y="2876203"/>
                </a:lnTo>
                <a:close/>
              </a:path>
            </a:pathLst>
          </a:custGeom>
          <a:solidFill>
            <a:srgbClr val="00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713836-F850-1C90-9603-5F7B2C6086EC}"/>
              </a:ext>
            </a:extLst>
          </p:cNvPr>
          <p:cNvSpPr txBox="1"/>
          <p:nvPr userDrawn="1"/>
        </p:nvSpPr>
        <p:spPr>
          <a:xfrm>
            <a:off x="590486" y="1579958"/>
            <a:ext cx="8106131" cy="36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CA" sz="5400" dirty="0">
                <a:solidFill>
                  <a:srgbClr val="9DC6D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97C488-655D-5E12-AE06-8ED7523F4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342" y="2108277"/>
            <a:ext cx="8188996" cy="293067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48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Lorem ipsum </a:t>
            </a:r>
            <a:r>
              <a:rPr lang="en-US" dirty="0" err="1"/>
              <a:t>dolar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Lorem ipsum </a:t>
            </a:r>
            <a:r>
              <a:rPr lang="en-US" dirty="0" err="1"/>
              <a:t>dolar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5DAB207-309F-6BB2-C52F-54ED356D1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6407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 Fi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903AFF2-CE56-AF97-8502-A8595911C724}"/>
              </a:ext>
            </a:extLst>
          </p:cNvPr>
          <p:cNvSpPr/>
          <p:nvPr userDrawn="1"/>
        </p:nvSpPr>
        <p:spPr>
          <a:xfrm>
            <a:off x="9075" y="0"/>
            <a:ext cx="8977745" cy="5960225"/>
          </a:xfrm>
          <a:custGeom>
            <a:avLst/>
            <a:gdLst>
              <a:gd name="connsiteX0" fmla="*/ 0 w 8977745"/>
              <a:gd name="connsiteY0" fmla="*/ 2876203 h 5960225"/>
              <a:gd name="connsiteX1" fmla="*/ 3042458 w 8977745"/>
              <a:gd name="connsiteY1" fmla="*/ 5960225 h 5960225"/>
              <a:gd name="connsiteX2" fmla="*/ 8977745 w 8977745"/>
              <a:gd name="connsiteY2" fmla="*/ 0 h 5960225"/>
              <a:gd name="connsiteX3" fmla="*/ 0 w 8977745"/>
              <a:gd name="connsiteY3" fmla="*/ 0 h 5960225"/>
              <a:gd name="connsiteX4" fmla="*/ 0 w 8977745"/>
              <a:gd name="connsiteY4" fmla="*/ 2876203 h 596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7745" h="5960225">
                <a:moveTo>
                  <a:pt x="0" y="2876203"/>
                </a:moveTo>
                <a:lnTo>
                  <a:pt x="3042458" y="5960225"/>
                </a:lnTo>
                <a:lnTo>
                  <a:pt x="8977745" y="0"/>
                </a:lnTo>
                <a:lnTo>
                  <a:pt x="0" y="0"/>
                </a:lnTo>
                <a:lnTo>
                  <a:pt x="0" y="2876203"/>
                </a:lnTo>
                <a:close/>
              </a:path>
            </a:pathLst>
          </a:custGeom>
          <a:solidFill>
            <a:srgbClr val="00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7204AD-98C7-805F-4A9B-06FDAEA207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342" y="2108277"/>
            <a:ext cx="4156746" cy="293067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48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Lorem ipsum </a:t>
            </a:r>
            <a:r>
              <a:rPr lang="en-US" dirty="0" err="1"/>
              <a:t>dolar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C972A50C-E266-A1CF-0995-7FF6CEB815E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0" y="692150"/>
            <a:ext cx="5400675" cy="5473700"/>
          </a:xfrm>
        </p:spPr>
        <p:txBody>
          <a:bodyPr anchor="ctr"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0014409-351D-3C04-FEE7-CDBFB198B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6729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605881"/>
            <a:ext cx="6076898" cy="643799"/>
          </a:xfrm>
        </p:spPr>
        <p:txBody>
          <a:bodyPr/>
          <a:lstStyle/>
          <a:p>
            <a:r>
              <a:rPr lang="en-US" dirty="0"/>
              <a:t>Insert heading here.</a:t>
            </a:r>
            <a:br>
              <a:rPr lang="en-US" dirty="0"/>
            </a:b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F1DA67-4C10-649F-C1EF-7057F82F30DF}"/>
              </a:ext>
            </a:extLst>
          </p:cNvPr>
          <p:cNvSpPr/>
          <p:nvPr userDrawn="1"/>
        </p:nvSpPr>
        <p:spPr>
          <a:xfrm>
            <a:off x="7464425" y="0"/>
            <a:ext cx="4727575" cy="6858000"/>
          </a:xfrm>
          <a:prstGeom prst="rect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3A913D-ACEF-E466-BF39-093CB750C3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53400" y="1736725"/>
            <a:ext cx="3343275" cy="442912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Use this section for a supporting statement and a key point of interest.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822B4AE-CE3C-1613-DC94-BAC52BCEAA0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6" y="1390650"/>
            <a:ext cx="6076702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A5A21610-0A99-0AEA-23AC-48F4F1AB9D8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607670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71364DD-0E52-63A4-F9A1-C3B602D05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1079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CF1DA67-4C10-649F-C1EF-7057F82F30DF}"/>
              </a:ext>
            </a:extLst>
          </p:cNvPr>
          <p:cNvSpPr/>
          <p:nvPr userDrawn="1"/>
        </p:nvSpPr>
        <p:spPr>
          <a:xfrm>
            <a:off x="1" y="0"/>
            <a:ext cx="4334494" cy="6858000"/>
          </a:xfrm>
          <a:prstGeom prst="rect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40E4595-B05D-4598-6003-AD082786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64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tement Fi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903AFF2-CE56-AF97-8502-A8595911C724}"/>
              </a:ext>
            </a:extLst>
          </p:cNvPr>
          <p:cNvSpPr/>
          <p:nvPr userDrawn="1"/>
        </p:nvSpPr>
        <p:spPr>
          <a:xfrm>
            <a:off x="9075" y="0"/>
            <a:ext cx="8977745" cy="5960225"/>
          </a:xfrm>
          <a:custGeom>
            <a:avLst/>
            <a:gdLst>
              <a:gd name="connsiteX0" fmla="*/ 0 w 8977745"/>
              <a:gd name="connsiteY0" fmla="*/ 2876203 h 5960225"/>
              <a:gd name="connsiteX1" fmla="*/ 3042458 w 8977745"/>
              <a:gd name="connsiteY1" fmla="*/ 5960225 h 5960225"/>
              <a:gd name="connsiteX2" fmla="*/ 8977745 w 8977745"/>
              <a:gd name="connsiteY2" fmla="*/ 0 h 5960225"/>
              <a:gd name="connsiteX3" fmla="*/ 0 w 8977745"/>
              <a:gd name="connsiteY3" fmla="*/ 0 h 5960225"/>
              <a:gd name="connsiteX4" fmla="*/ 0 w 8977745"/>
              <a:gd name="connsiteY4" fmla="*/ 2876203 h 596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7745" h="5960225">
                <a:moveTo>
                  <a:pt x="0" y="2876203"/>
                </a:moveTo>
                <a:lnTo>
                  <a:pt x="3042458" y="5960225"/>
                </a:lnTo>
                <a:lnTo>
                  <a:pt x="8977745" y="0"/>
                </a:lnTo>
                <a:lnTo>
                  <a:pt x="0" y="0"/>
                </a:lnTo>
                <a:lnTo>
                  <a:pt x="0" y="2876203"/>
                </a:lnTo>
                <a:close/>
              </a:path>
            </a:pathLst>
          </a:custGeom>
          <a:solidFill>
            <a:srgbClr val="00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720D8FE-A707-1551-62E5-D18C15430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8552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9E4E1160-DDB2-4FE4-6F84-6EACAFED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0021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DD744A-E865-2D41-5063-38117E3C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2915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ll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D7D18D-108D-D01F-0ED1-D9BF2CB0F282}"/>
              </a:ext>
            </a:extLst>
          </p:cNvPr>
          <p:cNvSpPr/>
          <p:nvPr userDrawn="1"/>
        </p:nvSpPr>
        <p:spPr>
          <a:xfrm>
            <a:off x="-10547" y="1"/>
            <a:ext cx="1220254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6F3F740B-10E2-40CC-9015-C45D7DF4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424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D7D18D-108D-D01F-0ED1-D9BF2CB0F282}"/>
              </a:ext>
            </a:extLst>
          </p:cNvPr>
          <p:cNvSpPr/>
          <p:nvPr userDrawn="1"/>
        </p:nvSpPr>
        <p:spPr>
          <a:xfrm>
            <a:off x="-10547" y="1"/>
            <a:ext cx="1220254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BE1B70-163A-4042-1C68-E7D6E128604F}"/>
              </a:ext>
            </a:extLst>
          </p:cNvPr>
          <p:cNvSpPr/>
          <p:nvPr userDrawn="1"/>
        </p:nvSpPr>
        <p:spPr>
          <a:xfrm>
            <a:off x="-10547" y="0"/>
            <a:ext cx="1220254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97A584D4-8E81-42A8-0C77-078559909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7624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2260E833-805D-2B6E-17D3-81CD8C0E1A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6C73CAF-1D7A-02A9-94C3-FFBA6E291F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30" y="605881"/>
            <a:ext cx="4480697" cy="643799"/>
          </a:xfrm>
        </p:spPr>
        <p:txBody>
          <a:bodyPr/>
          <a:lstStyle/>
          <a:p>
            <a:r>
              <a:rPr lang="en-US" dirty="0"/>
              <a:t>Insert heading here on two lines.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2B50F98-FBA6-1906-3663-FA7CB12C928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1629" y="3059084"/>
            <a:ext cx="5029338" cy="3384896"/>
          </a:xfrm>
        </p:spPr>
        <p:txBody>
          <a:bodyPr/>
          <a:lstStyle>
            <a:lvl2pPr>
              <a:spcAft>
                <a:spcPts val="600"/>
              </a:spcAft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52E4C9-3C83-0335-930B-9B01A741AA0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1629" y="2481234"/>
            <a:ext cx="5029338" cy="327660"/>
          </a:xfrm>
        </p:spPr>
        <p:txBody>
          <a:bodyPr/>
          <a:lstStyle/>
          <a:p>
            <a:pPr lvl="0"/>
            <a:r>
              <a:rPr lang="en-US" dirty="0"/>
              <a:t>Insert subtitle here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592E02A-A490-F9FD-889D-C7A3D766E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140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FE88DA6-22B5-C6EC-3A92-C70C49C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34469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944819-A72E-64F8-2529-340AE2598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318DF3-9CBE-C93A-C9F9-DEA151F4F7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30" y="605881"/>
            <a:ext cx="4480697" cy="643799"/>
          </a:xfrm>
        </p:spPr>
        <p:txBody>
          <a:bodyPr/>
          <a:lstStyle/>
          <a:p>
            <a:r>
              <a:rPr lang="en-US" dirty="0"/>
              <a:t>Insert heading here on two lines.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4F31E6-2888-C09F-1702-C00F431803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1629" y="3059084"/>
            <a:ext cx="5029338" cy="3384896"/>
          </a:xfrm>
        </p:spPr>
        <p:txBody>
          <a:bodyPr/>
          <a:lstStyle>
            <a:lvl2pPr>
              <a:spcAft>
                <a:spcPts val="600"/>
              </a:spcAft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394FC76-E0EE-5FEC-A757-D7A9C6C7E7EF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1629" y="2481234"/>
            <a:ext cx="5029338" cy="327660"/>
          </a:xfrm>
        </p:spPr>
        <p:txBody>
          <a:bodyPr/>
          <a:lstStyle/>
          <a:p>
            <a:pPr lvl="0"/>
            <a:r>
              <a:rPr lang="en-US" dirty="0"/>
              <a:t>Insert subtitle here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238E40-E99D-71B1-0D1B-DD258F241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7853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17BBDF-B8D8-52AA-0A28-4D6BCC8C87C4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, person, sitting, indoor&#10;&#10;Description automatically generated">
            <a:extLst>
              <a:ext uri="{FF2B5EF4-FFF2-40B4-BE49-F238E27FC236}">
                <a16:creationId xmlns:a16="http://schemas.microsoft.com/office/drawing/2014/main" id="{32EC6692-96DA-B63F-2613-9A3935C63D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077FDC9-69D3-50F7-AEBA-E04370250B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17176CB1-895A-735E-E2C6-0CA67EEAED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0471FF15-C540-F984-65A3-020FCBA6423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633BA2-C26E-6A1D-75A4-8B418D9C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3256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BBACAC-09C7-04E2-EFAD-FC7C2E6F38F0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C97F4B8C-AD95-950E-35E9-B1A0124DC4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0"/>
            <a:ext cx="10287000" cy="685800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E23F0F3-9232-B350-F8E8-4E52E298D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C992896-6F33-2F3E-FE2E-65B279F5C3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073B24EF-572F-1DD1-D050-75B9857BFC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47653C7-9DD2-DB25-E174-A6BABD89923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2650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2AE48F-393B-FF94-51D9-2D85D0CF9B64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erson, outdoor, accessory&#10;&#10;Description automatically generated">
            <a:extLst>
              <a:ext uri="{FF2B5EF4-FFF2-40B4-BE49-F238E27FC236}">
                <a16:creationId xmlns:a16="http://schemas.microsoft.com/office/drawing/2014/main" id="{1F800C7C-76C4-0D76-29C1-33257C937E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370" y="0"/>
            <a:ext cx="10287000" cy="6858000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7423894-20F4-3FD0-5D12-1C2CBF5BF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E204F2-43B6-67C4-6586-5B59121319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248DAF8F-321D-7F9A-D194-064C2791AE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C01CF06C-4A6F-6673-A5DA-4A9AF3B8DD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80384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2CFF15-CEB6-2035-EF75-49E43E28BC35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7B38B664-3684-66C7-D08F-F6DF826A8F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D90148C-858E-22FB-6FA3-679BCB7DF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1CE526-E0D1-6CE3-544D-1ACE69CA2F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4FC9127-592B-30AD-20AD-B890A1D95C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056C70D-48BC-FDD6-8233-44A5B5F269F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69117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erson, sitting, indoor&#10;&#10;Description automatically generated">
            <a:extLst>
              <a:ext uri="{FF2B5EF4-FFF2-40B4-BE49-F238E27FC236}">
                <a16:creationId xmlns:a16="http://schemas.microsoft.com/office/drawing/2014/main" id="{541B2F46-F67B-4372-11A7-2C5632B530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F9AE15E-EA1C-9AAA-FBF2-17E690F35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177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8BE99A10-3350-CE06-1BDB-09800A0AEC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0"/>
            <a:ext cx="10287000" cy="685800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19CC57C-E8C1-2593-87CC-01F07058D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9662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outdoor, accessory&#10;&#10;Description automatically generated">
            <a:extLst>
              <a:ext uri="{FF2B5EF4-FFF2-40B4-BE49-F238E27FC236}">
                <a16:creationId xmlns:a16="http://schemas.microsoft.com/office/drawing/2014/main" id="{189ED5DC-C54A-06C4-4335-91A45631ED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370" y="0"/>
            <a:ext cx="10287000" cy="685800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DC0E466-E543-BB70-52B5-8E79C5565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0307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&#10;&#10;Description automatically generated">
            <a:extLst>
              <a:ext uri="{FF2B5EF4-FFF2-40B4-BE49-F238E27FC236}">
                <a16:creationId xmlns:a16="http://schemas.microsoft.com/office/drawing/2014/main" id="{832891BD-0C84-46E1-F5AF-A363E6494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6EF55F8-7C8D-3263-4C50-48E4B78F9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1573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carrying a child&#10;&#10;Description automatically generated with low confidence">
            <a:extLst>
              <a:ext uri="{FF2B5EF4-FFF2-40B4-BE49-F238E27FC236}">
                <a16:creationId xmlns:a16="http://schemas.microsoft.com/office/drawing/2014/main" id="{266E6EA4-FA98-E0AE-3E1C-CB75557C54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37B3745-34DD-5E52-C517-EA58C7C43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012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FE88DA6-22B5-C6EC-3A92-C70C49C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A33034B3-308C-C6E3-B37C-E17F92350E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6832797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4D10DF0-309E-F525-4BBD-A3232CB94CC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0314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F98B38-7131-C98C-7D32-FEA79A68EF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0935" y="1130776"/>
            <a:ext cx="787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E68D93-4ED7-5887-3F36-3C94944184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83706" y="1149826"/>
            <a:ext cx="901700" cy="876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D39A70-DEC1-2D2F-3FD1-81250FCC3CD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90777" y="1187926"/>
            <a:ext cx="901700" cy="800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84293B-2013-9625-1678-4C69223D58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97848" y="1149826"/>
            <a:ext cx="723900" cy="876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8DB16A-5DD6-AF01-81EA-94DC60FF3FF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27119" y="1143476"/>
            <a:ext cx="5715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A9F7F5-4CE6-779D-47CB-2B7796FAD6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4FC4AB-EB1F-390E-EC5B-9D370B8514D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90935" y="2993828"/>
            <a:ext cx="787400" cy="914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7BC44B-6617-491B-DE21-C7EFF5E6AAA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8806" y="3000178"/>
            <a:ext cx="571500" cy="901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9C4E3F-BF06-0286-E683-AFF765914B9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90777" y="3063678"/>
            <a:ext cx="901700" cy="774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4C78C8E-9721-3AD9-2C21-B29A45723A2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99525" y="3006528"/>
            <a:ext cx="889000" cy="889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0BFB4DC-C9E3-A856-4660-84B36D8554A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463619" y="3000178"/>
            <a:ext cx="635000" cy="9017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13316FC-F70D-0443-A2F8-39E556BEA13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70642" y="3006528"/>
            <a:ext cx="889000" cy="889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6F6054-2EA4-B616-AA9E-49456109D02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35385" y="5028479"/>
            <a:ext cx="698500" cy="9017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5B90CB6-6B02-E8C1-55F9-2448FC3DB49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83706" y="5028479"/>
            <a:ext cx="876300" cy="812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2EA0C7E-93F1-C7E8-C718-524C4A45873C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87635" y="4984028"/>
            <a:ext cx="889000" cy="9017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CD1DC32-4AC3-47D9-E011-87C2F9A041CA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615367" y="5072928"/>
            <a:ext cx="889000" cy="7239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71C47ED-3008-7351-655E-261742B9D5C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74719" y="4984028"/>
            <a:ext cx="876300" cy="7747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E8996C2-AB26-0DE4-D4D3-08D8AB2B70D8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21371" y="4857028"/>
            <a:ext cx="8509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475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6B173E66-0E27-D771-408C-6CE30366A3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409" y="1130776"/>
            <a:ext cx="787400" cy="9144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BCC5AC2-FF00-4385-5E23-2460098B17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83706" y="1156176"/>
            <a:ext cx="901700" cy="876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ACF5D74-B8FA-D26D-D8EB-DC7BBFDF57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74935" y="1187926"/>
            <a:ext cx="901700" cy="8001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86BED-2AC7-EAC5-C675-9D78DDCABC2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82075" y="1156176"/>
            <a:ext cx="723900" cy="876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99BD6DF-FC32-5FB5-2FFB-7A466E087D0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39750" y="1137126"/>
            <a:ext cx="571500" cy="889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F632BE0-6CAA-7A03-C877-F233F01CB65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48A72F3-1C7A-DDD6-2392-E40707058A4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2409" y="3000178"/>
            <a:ext cx="787400" cy="9144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642155D-76D2-7962-9ED1-B36E8F3E4B6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36106" y="2993828"/>
            <a:ext cx="571500" cy="9017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05848C6-C4E9-3E02-DF19-8CD355C8004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81285" y="3063678"/>
            <a:ext cx="901700" cy="7747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85F4FE7-AC56-9CF8-EB54-4F77F534D79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99525" y="2993828"/>
            <a:ext cx="889000" cy="889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D978DDC-FCB3-F8AE-100F-8C1AF3E189D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463619" y="2994842"/>
            <a:ext cx="635000" cy="9017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6BACB0D-7C87-7707-D7C1-9A29B77D899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70642" y="3012878"/>
            <a:ext cx="889000" cy="889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A18C19-D56F-E834-8DFF-94C7BD644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35385" y="5022129"/>
            <a:ext cx="698500" cy="9017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E032F3C-25E3-0F3B-8B85-47C3819B7F6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83706" y="5022129"/>
            <a:ext cx="876300" cy="812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6AADAF6-2EFB-7B83-078B-C521BC7C1CA8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74935" y="4984029"/>
            <a:ext cx="889000" cy="9017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431EEA1-DBE4-DDD0-3125-DFD2BB44DB6B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606043" y="5066579"/>
            <a:ext cx="889000" cy="7239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8394A75-639A-C2F3-72EF-FBD04347F3D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71745" y="4984028"/>
            <a:ext cx="876300" cy="7747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7EA238A-09EF-1BDF-B9D2-A77A127F6910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08742" y="4857028"/>
            <a:ext cx="8509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267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47A090FE-09EE-D1A8-F3A2-466528521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0933" y="1143476"/>
            <a:ext cx="787400" cy="9144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F926D96-26A8-987E-45C2-D707F0A31D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83706" y="1149826"/>
            <a:ext cx="901700" cy="876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08B5C10-1DB9-D728-B055-390F28CDF01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90777" y="1185569"/>
            <a:ext cx="901700" cy="8001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1807E26-7084-1293-D6F7-3FA89BFFB5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97848" y="1149826"/>
            <a:ext cx="723900" cy="876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C7CCA25-8C8A-0A0D-0485-C1071BC1D3E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27117" y="1137126"/>
            <a:ext cx="571500" cy="889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6A56E60-03AE-C1CB-FBAB-10332957636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3986" y="1143476"/>
            <a:ext cx="622300" cy="889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04AC519-0174-308B-1A92-6230C5B19E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90933" y="2971800"/>
            <a:ext cx="787400" cy="9144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4FFA668-BBE7-228C-23FB-FEDDB76567AC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8806" y="3006528"/>
            <a:ext cx="571500" cy="9017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A9F5EE1-F765-B0E2-F786-516D1AA909F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90777" y="3061321"/>
            <a:ext cx="901700" cy="7747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2C36CD0-A0F0-22FB-AC55-C26F472C07E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83944" y="3004171"/>
            <a:ext cx="889000" cy="889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B8E366E-35E3-FACF-1865-4D220F4FBB6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463619" y="2997821"/>
            <a:ext cx="635000" cy="9017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9FAC3E2-59F4-BCFC-89CE-6F2EEAE561E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70636" y="3004171"/>
            <a:ext cx="889000" cy="889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7DAD5CC-5F4B-08AA-5C06-A5627EFC904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48150" y="5028479"/>
            <a:ext cx="698500" cy="9017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5CFE54D-6A2E-D209-792E-A8E4AD24A2B2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83706" y="5022129"/>
            <a:ext cx="876300" cy="812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F2496BB-88C8-576C-636F-90560A6468D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91504" y="4977679"/>
            <a:ext cx="889000" cy="9017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03C71DB-0B9D-9A5C-C3F9-25CE1E19D33D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599525" y="5072929"/>
            <a:ext cx="889000" cy="7239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82CFB7E-53D4-9158-F0DD-44E2922C8A0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74717" y="4977678"/>
            <a:ext cx="876300" cy="7747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D779CAF-8CCE-A1DC-A651-963DFEFDA369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08736" y="4850678"/>
            <a:ext cx="8509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039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21BC64E-8188-7842-0F5D-00ACFF5AD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85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6832797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F161ECF-9783-AD54-3BA9-63E4B048453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1189F90-DE55-D70D-543C-6FAB4DB12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9655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0" y="2123440"/>
            <a:ext cx="12192000" cy="4734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55ADE63-2343-BCBB-05C2-E38E85401E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547899"/>
            <a:ext cx="4769046" cy="361795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4070F07-506D-9BE8-F7DE-8DE590A7E37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816451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4FC457F-E52A-2F56-896A-90E914EF685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27629" y="2547899"/>
            <a:ext cx="4769046" cy="361795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0BFCBA0-20E3-1B7B-7395-874105705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34E0342-E50E-A235-750C-93AEE02221AF}"/>
              </a:ext>
            </a:extLst>
          </p:cNvPr>
          <p:cNvCxnSpPr/>
          <p:nvPr userDrawn="1"/>
        </p:nvCxnSpPr>
        <p:spPr>
          <a:xfrm>
            <a:off x="6096000" y="2374900"/>
            <a:ext cx="0" cy="379095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6E4C10-E89A-7D4D-1262-62F37ED9F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438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1736725"/>
            <a:ext cx="4289506" cy="1856176"/>
          </a:xfrm>
        </p:spPr>
        <p:txBody>
          <a:bodyPr anchor="b"/>
          <a:lstStyle/>
          <a:p>
            <a:r>
              <a:rPr lang="en-US" dirty="0"/>
              <a:t>Insert heading  on two lines here.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6C38E1C-1361-7D28-33A4-4BCB49FC4D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6" y="3932882"/>
            <a:ext cx="4289309" cy="10963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DE040AE-0248-5DDE-887E-B30885F558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477" y="692150"/>
            <a:ext cx="4769046" cy="5473699"/>
          </a:xfrm>
        </p:spPr>
        <p:txBody>
          <a:bodyPr anchor="ctr"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1E7C0-6A74-1209-1E0B-FEA89557C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2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29.xml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34" Type="http://schemas.openxmlformats.org/officeDocument/2006/relationships/slideLayout" Target="../slideLayouts/slideLayout37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8.xml"/><Relationship Id="rId3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29" Type="http://schemas.openxmlformats.org/officeDocument/2006/relationships/slideLayout" Target="../slideLayouts/slideLayout3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24" Type="http://schemas.openxmlformats.org/officeDocument/2006/relationships/slideLayout" Target="../slideLayouts/slideLayout27.xml"/><Relationship Id="rId32" Type="http://schemas.openxmlformats.org/officeDocument/2006/relationships/slideLayout" Target="../slideLayouts/slideLayout35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31.xml"/><Relationship Id="rId36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34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8.xml"/><Relationship Id="rId8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EDE83-4DA7-1917-EFE8-8C7452F09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18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AFB42-7645-1429-5371-507CF6EB64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2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pos="6403" userDrawn="1">
          <p15:clr>
            <a:srgbClr val="F26B43"/>
          </p15:clr>
        </p15:guide>
        <p15:guide id="6" pos="7242" userDrawn="1">
          <p15:clr>
            <a:srgbClr val="F26B43"/>
          </p15:clr>
        </p15:guide>
        <p15:guide id="7" pos="3001" userDrawn="1">
          <p15:clr>
            <a:srgbClr val="F26B43"/>
          </p15:clr>
        </p15:guide>
        <p15:guide id="8" pos="2162" userDrawn="1">
          <p15:clr>
            <a:srgbClr val="F26B43"/>
          </p15:clr>
        </p15:guide>
        <p15:guide id="9" pos="1323" userDrawn="1">
          <p15:clr>
            <a:srgbClr val="F26B43"/>
          </p15:clr>
        </p15:guide>
        <p15:guide id="10" pos="461" userDrawn="1">
          <p15:clr>
            <a:srgbClr val="F26B43"/>
          </p15:clr>
        </p15:guide>
        <p15:guide id="11" orient="horz" pos="1797" userDrawn="1">
          <p15:clr>
            <a:srgbClr val="F26B43"/>
          </p15:clr>
        </p15:guide>
        <p15:guide id="12" orient="horz" pos="1094" userDrawn="1">
          <p15:clr>
            <a:srgbClr val="F26B43"/>
          </p15:clr>
        </p15:guide>
        <p15:guide id="13" orient="horz" pos="436" userDrawn="1">
          <p15:clr>
            <a:srgbClr val="F26B43"/>
          </p15:clr>
        </p15:guide>
        <p15:guide id="14" orient="horz" pos="2523" userDrawn="1">
          <p15:clr>
            <a:srgbClr val="F26B43"/>
          </p15:clr>
        </p15:guide>
        <p15:guide id="15" orient="horz" pos="3249" userDrawn="1">
          <p15:clr>
            <a:srgbClr val="F26B43"/>
          </p15:clr>
        </p15:guide>
        <p15:guide id="16" orient="horz" pos="388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49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94" r:id="rId2"/>
    <p:sldLayoutId id="2147484067" r:id="rId3"/>
    <p:sldLayoutId id="2147484093" r:id="rId4"/>
    <p:sldLayoutId id="2147484092" r:id="rId5"/>
    <p:sldLayoutId id="2147484095" r:id="rId6"/>
    <p:sldLayoutId id="2147484096" r:id="rId7"/>
    <p:sldLayoutId id="2147484099" r:id="rId8"/>
    <p:sldLayoutId id="2147484016" r:id="rId9"/>
    <p:sldLayoutId id="2147484017" r:id="rId10"/>
    <p:sldLayoutId id="2147484063" r:id="rId11"/>
    <p:sldLayoutId id="2147484065" r:id="rId12"/>
    <p:sldLayoutId id="2147484023" r:id="rId13"/>
    <p:sldLayoutId id="2147483795" r:id="rId14"/>
    <p:sldLayoutId id="2147484025" r:id="rId15"/>
    <p:sldLayoutId id="2147483793" r:id="rId16"/>
    <p:sldLayoutId id="2147484012" r:id="rId17"/>
    <p:sldLayoutId id="2147483799" r:id="rId18"/>
    <p:sldLayoutId id="2147484064" r:id="rId19"/>
    <p:sldLayoutId id="2147483794" r:id="rId20"/>
    <p:sldLayoutId id="2147484013" r:id="rId21"/>
    <p:sldLayoutId id="2147484021" r:id="rId22"/>
    <p:sldLayoutId id="2147483807" r:id="rId23"/>
    <p:sldLayoutId id="2147483796" r:id="rId24"/>
    <p:sldLayoutId id="2147483797" r:id="rId25"/>
    <p:sldLayoutId id="2147483798" r:id="rId26"/>
    <p:sldLayoutId id="2147483801" r:id="rId27"/>
    <p:sldLayoutId id="2147483802" r:id="rId28"/>
    <p:sldLayoutId id="2147483803" r:id="rId29"/>
    <p:sldLayoutId id="2147484086" r:id="rId30"/>
    <p:sldLayoutId id="2147484097" r:id="rId31"/>
    <p:sldLayoutId id="2147484019" r:id="rId32"/>
    <p:sldLayoutId id="2147484018" r:id="rId33"/>
    <p:sldLayoutId id="2147484070" r:id="rId34"/>
    <p:sldLayoutId id="2147484098" r:id="rId3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pos="6403" userDrawn="1">
          <p15:clr>
            <a:srgbClr val="F26B43"/>
          </p15:clr>
        </p15:guide>
        <p15:guide id="6" pos="7242" userDrawn="1">
          <p15:clr>
            <a:srgbClr val="F26B43"/>
          </p15:clr>
        </p15:guide>
        <p15:guide id="7" pos="3001" userDrawn="1">
          <p15:clr>
            <a:srgbClr val="F26B43"/>
          </p15:clr>
        </p15:guide>
        <p15:guide id="8" pos="2162" userDrawn="1">
          <p15:clr>
            <a:srgbClr val="F26B43"/>
          </p15:clr>
        </p15:guide>
        <p15:guide id="9" pos="1323" userDrawn="1">
          <p15:clr>
            <a:srgbClr val="F26B43"/>
          </p15:clr>
        </p15:guide>
        <p15:guide id="10" pos="461" userDrawn="1">
          <p15:clr>
            <a:srgbClr val="F26B43"/>
          </p15:clr>
        </p15:guide>
        <p15:guide id="11" orient="horz" pos="1797" userDrawn="1">
          <p15:clr>
            <a:srgbClr val="F26B43"/>
          </p15:clr>
        </p15:guide>
        <p15:guide id="12" orient="horz" pos="1094" userDrawn="1">
          <p15:clr>
            <a:srgbClr val="F26B43"/>
          </p15:clr>
        </p15:guide>
        <p15:guide id="13" orient="horz" pos="436" userDrawn="1">
          <p15:clr>
            <a:srgbClr val="F26B43"/>
          </p15:clr>
        </p15:guide>
        <p15:guide id="14" orient="horz" pos="2523" userDrawn="1">
          <p15:clr>
            <a:srgbClr val="F26B43"/>
          </p15:clr>
        </p15:guide>
        <p15:guide id="15" orient="horz" pos="3249" userDrawn="1">
          <p15:clr>
            <a:srgbClr val="F26B43"/>
          </p15:clr>
        </p15:guide>
        <p15:guide id="16" orient="horz" pos="388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54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4079" r:id="rId3"/>
    <p:sldLayoutId id="2147484080" r:id="rId4"/>
    <p:sldLayoutId id="2147484081" r:id="rId5"/>
    <p:sldLayoutId id="2147484082" r:id="rId6"/>
    <p:sldLayoutId id="2147484011" r:id="rId7"/>
    <p:sldLayoutId id="2147484072" r:id="rId8"/>
    <p:sldLayoutId id="2147484073" r:id="rId9"/>
    <p:sldLayoutId id="2147484074" r:id="rId10"/>
    <p:sldLayoutId id="2147484087" r:id="rId11"/>
    <p:sldLayoutId id="2147484007" r:id="rId12"/>
    <p:sldLayoutId id="2147484008" r:id="rId13"/>
    <p:sldLayoutId id="2147484009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pos="6403" userDrawn="1">
          <p15:clr>
            <a:srgbClr val="F26B43"/>
          </p15:clr>
        </p15:guide>
        <p15:guide id="6" pos="7242" userDrawn="1">
          <p15:clr>
            <a:srgbClr val="F26B43"/>
          </p15:clr>
        </p15:guide>
        <p15:guide id="7" pos="3001" userDrawn="1">
          <p15:clr>
            <a:srgbClr val="F26B43"/>
          </p15:clr>
        </p15:guide>
        <p15:guide id="8" pos="2162" userDrawn="1">
          <p15:clr>
            <a:srgbClr val="F26B43"/>
          </p15:clr>
        </p15:guide>
        <p15:guide id="9" pos="1323" userDrawn="1">
          <p15:clr>
            <a:srgbClr val="F26B43"/>
          </p15:clr>
        </p15:guide>
        <p15:guide id="10" pos="461" userDrawn="1">
          <p15:clr>
            <a:srgbClr val="F26B43"/>
          </p15:clr>
        </p15:guide>
        <p15:guide id="11" orient="horz" pos="1797" userDrawn="1">
          <p15:clr>
            <a:srgbClr val="F26B43"/>
          </p15:clr>
        </p15:guide>
        <p15:guide id="12" orient="horz" pos="1094" userDrawn="1">
          <p15:clr>
            <a:srgbClr val="F26B43"/>
          </p15:clr>
        </p15:guide>
        <p15:guide id="13" orient="horz" pos="436" userDrawn="1">
          <p15:clr>
            <a:srgbClr val="F26B43"/>
          </p15:clr>
        </p15:guide>
        <p15:guide id="14" orient="horz" pos="2523" userDrawn="1">
          <p15:clr>
            <a:srgbClr val="F26B43"/>
          </p15:clr>
        </p15:guide>
        <p15:guide id="15" orient="horz" pos="3249" userDrawn="1">
          <p15:clr>
            <a:srgbClr val="F26B43"/>
          </p15:clr>
        </p15:guide>
        <p15:guide id="16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91.emf"/><Relationship Id="rId4" Type="http://schemas.openxmlformats.org/officeDocument/2006/relationships/image" Target="../media/image90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9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01.emf"/><Relationship Id="rId4" Type="http://schemas.openxmlformats.org/officeDocument/2006/relationships/image" Target="../media/image10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02.png"/><Relationship Id="rId5" Type="http://schemas.openxmlformats.org/officeDocument/2006/relationships/image" Target="../media/image101.emf"/><Relationship Id="rId4" Type="http://schemas.openxmlformats.org/officeDocument/2006/relationships/image" Target="../media/image100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image" Target="../media/image38.emf"/><Relationship Id="rId18" Type="http://schemas.openxmlformats.org/officeDocument/2006/relationships/image" Target="../media/image43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12" Type="http://schemas.openxmlformats.org/officeDocument/2006/relationships/image" Target="../media/image37.emf"/><Relationship Id="rId17" Type="http://schemas.openxmlformats.org/officeDocument/2006/relationships/image" Target="../media/image42.emf"/><Relationship Id="rId2" Type="http://schemas.openxmlformats.org/officeDocument/2006/relationships/image" Target="../media/image27.emf"/><Relationship Id="rId16" Type="http://schemas.openxmlformats.org/officeDocument/2006/relationships/image" Target="../media/image41.emf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1.emf"/><Relationship Id="rId11" Type="http://schemas.openxmlformats.org/officeDocument/2006/relationships/image" Target="../media/image36.emf"/><Relationship Id="rId5" Type="http://schemas.openxmlformats.org/officeDocument/2006/relationships/image" Target="../media/image30.emf"/><Relationship Id="rId15" Type="http://schemas.openxmlformats.org/officeDocument/2006/relationships/image" Target="../media/image40.emf"/><Relationship Id="rId10" Type="http://schemas.openxmlformats.org/officeDocument/2006/relationships/image" Target="../media/image35.emf"/><Relationship Id="rId19" Type="http://schemas.openxmlformats.org/officeDocument/2006/relationships/image" Target="../media/image44.emf"/><Relationship Id="rId4" Type="http://schemas.openxmlformats.org/officeDocument/2006/relationships/image" Target="../media/image29.emf"/><Relationship Id="rId9" Type="http://schemas.openxmlformats.org/officeDocument/2006/relationships/image" Target="../media/image34.emf"/><Relationship Id="rId14" Type="http://schemas.openxmlformats.org/officeDocument/2006/relationships/image" Target="../media/image39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image" Target="../media/image20.emf"/><Relationship Id="rId18" Type="http://schemas.openxmlformats.org/officeDocument/2006/relationships/image" Target="../media/image25.emf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12" Type="http://schemas.openxmlformats.org/officeDocument/2006/relationships/image" Target="../media/image19.emf"/><Relationship Id="rId17" Type="http://schemas.openxmlformats.org/officeDocument/2006/relationships/image" Target="../media/image24.emf"/><Relationship Id="rId2" Type="http://schemas.openxmlformats.org/officeDocument/2006/relationships/image" Target="../media/image9.emf"/><Relationship Id="rId16" Type="http://schemas.openxmlformats.org/officeDocument/2006/relationships/image" Target="../media/image23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3.emf"/><Relationship Id="rId11" Type="http://schemas.openxmlformats.org/officeDocument/2006/relationships/image" Target="../media/image18.emf"/><Relationship Id="rId5" Type="http://schemas.openxmlformats.org/officeDocument/2006/relationships/image" Target="../media/image12.emf"/><Relationship Id="rId15" Type="http://schemas.openxmlformats.org/officeDocument/2006/relationships/image" Target="../media/image22.emf"/><Relationship Id="rId10" Type="http://schemas.openxmlformats.org/officeDocument/2006/relationships/image" Target="../media/image17.emf"/><Relationship Id="rId19" Type="http://schemas.openxmlformats.org/officeDocument/2006/relationships/image" Target="../media/image26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Relationship Id="rId14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3" Type="http://schemas.openxmlformats.org/officeDocument/2006/relationships/image" Target="../media/image65.emf"/><Relationship Id="rId7" Type="http://schemas.openxmlformats.org/officeDocument/2006/relationships/image" Target="../media/image69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8.emf"/><Relationship Id="rId5" Type="http://schemas.openxmlformats.org/officeDocument/2006/relationships/image" Target="../media/image67.emf"/><Relationship Id="rId10" Type="http://schemas.openxmlformats.org/officeDocument/2006/relationships/image" Target="../media/image72.png"/><Relationship Id="rId4" Type="http://schemas.openxmlformats.org/officeDocument/2006/relationships/image" Target="../media/image66.emf"/><Relationship Id="rId9" Type="http://schemas.openxmlformats.org/officeDocument/2006/relationships/image" Target="../media/image7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3" Type="http://schemas.openxmlformats.org/officeDocument/2006/relationships/image" Target="../media/image27.emf"/><Relationship Id="rId7" Type="http://schemas.openxmlformats.org/officeDocument/2006/relationships/image" Target="../media/image39.emf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8.emf"/><Relationship Id="rId5" Type="http://schemas.openxmlformats.org/officeDocument/2006/relationships/image" Target="../media/image36.emf"/><Relationship Id="rId4" Type="http://schemas.openxmlformats.org/officeDocument/2006/relationships/image" Target="../media/image31.emf"/><Relationship Id="rId9" Type="http://schemas.openxmlformats.org/officeDocument/2006/relationships/image" Target="../media/image7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9.emf"/><Relationship Id="rId4" Type="http://schemas.openxmlformats.org/officeDocument/2006/relationships/image" Target="../media/image7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83.png"/><Relationship Id="rId4" Type="http://schemas.openxmlformats.org/officeDocument/2006/relationships/image" Target="../media/image8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84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6E9C8-9D74-29DB-7374-9A296A0FF48B}"/>
              </a:ext>
            </a:extLst>
          </p:cNvPr>
          <p:cNvSpPr txBox="1">
            <a:spLocks/>
          </p:cNvSpPr>
          <p:nvPr/>
        </p:nvSpPr>
        <p:spPr>
          <a:xfrm>
            <a:off x="557648" y="2843773"/>
            <a:ext cx="4888996" cy="216554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Championing better health for all since 1957.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126011-CE91-37D6-7731-1FE11C0FDD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130" y="1815272"/>
            <a:ext cx="2380184" cy="5218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C76716-D97D-6D95-AC13-6B4E4C7BC6E2}"/>
              </a:ext>
            </a:extLst>
          </p:cNvPr>
          <p:cNvSpPr txBox="1"/>
          <p:nvPr/>
        </p:nvSpPr>
        <p:spPr>
          <a:xfrm>
            <a:off x="7330765" y="1815272"/>
            <a:ext cx="1580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/>
              <a:t>William Wilkinson</a:t>
            </a:r>
          </a:p>
          <a:p>
            <a:pPr algn="r"/>
            <a:r>
              <a:rPr lang="en-US" sz="1400" b="1" dirty="0"/>
              <a:t>Our Founder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62A1ADE0-E439-0B97-222E-E462DFD16A8C}"/>
              </a:ext>
            </a:extLst>
          </p:cNvPr>
          <p:cNvSpPr/>
          <p:nvPr/>
        </p:nvSpPr>
        <p:spPr>
          <a:xfrm>
            <a:off x="5336771" y="6678"/>
            <a:ext cx="6861514" cy="6874889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752728-7115-6605-CBFD-85F3E66E28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4026" y="859104"/>
            <a:ext cx="6075243" cy="6007605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1B2CFAA-1A1E-CD99-18AF-B03B62AA4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050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9D5023F-BDA0-F97C-268E-36184188C711}"/>
              </a:ext>
            </a:extLst>
          </p:cNvPr>
          <p:cNvGrpSpPr/>
          <p:nvPr/>
        </p:nvGrpSpPr>
        <p:grpSpPr>
          <a:xfrm>
            <a:off x="0" y="-51995"/>
            <a:ext cx="12192000" cy="6824270"/>
            <a:chOff x="0" y="-51995"/>
            <a:chExt cx="12192000" cy="682427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73255E1-B577-F557-5664-9D2BC3E59F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-804" b="1296"/>
            <a:stretch/>
          </p:blipFill>
          <p:spPr>
            <a:xfrm>
              <a:off x="0" y="-51995"/>
              <a:ext cx="12192000" cy="6824270"/>
            </a:xfrm>
            <a:prstGeom prst="rect">
              <a:avLst/>
            </a:prstGeom>
          </p:spPr>
        </p:pic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8489B63-0163-B1B9-3AB6-02199D4F667B}"/>
                </a:ext>
              </a:extLst>
            </p:cNvPr>
            <p:cNvSpPr/>
            <p:nvPr/>
          </p:nvSpPr>
          <p:spPr>
            <a:xfrm>
              <a:off x="11206677" y="585737"/>
              <a:ext cx="736600" cy="620763"/>
            </a:xfrm>
            <a:prstGeom prst="ellipse">
              <a:avLst/>
            </a:prstGeom>
            <a:solidFill>
              <a:srgbClr val="003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819E213D-9B5B-67CB-5EE4-821491445EAD}"/>
              </a:ext>
            </a:extLst>
          </p:cNvPr>
          <p:cNvSpPr txBox="1">
            <a:spLocks/>
          </p:cNvSpPr>
          <p:nvPr/>
        </p:nvSpPr>
        <p:spPr>
          <a:xfrm>
            <a:off x="617023" y="585737"/>
            <a:ext cx="812321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We’re coast-to-coast.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6C4673-D2B9-5A37-D8A1-8A63CA453CA1}"/>
              </a:ext>
            </a:extLst>
          </p:cNvPr>
          <p:cNvSpPr txBox="1"/>
          <p:nvPr/>
        </p:nvSpPr>
        <p:spPr>
          <a:xfrm>
            <a:off x="617023" y="5410489"/>
            <a:ext cx="158933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1,400</a:t>
            </a:r>
          </a:p>
          <a:p>
            <a:r>
              <a:rPr lang="en-US" dirty="0"/>
              <a:t>employees</a:t>
            </a:r>
            <a:endParaRPr lang="en-US" sz="18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D1369D-8481-C028-3BEA-59FEA38B57E0}"/>
              </a:ext>
            </a:extLst>
          </p:cNvPr>
          <p:cNvSpPr txBox="1"/>
          <p:nvPr/>
        </p:nvSpPr>
        <p:spPr>
          <a:xfrm>
            <a:off x="2583698" y="5410489"/>
            <a:ext cx="157843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5,000+</a:t>
            </a:r>
          </a:p>
          <a:p>
            <a:r>
              <a:rPr lang="en-CA" b="0" i="0" u="none" strike="noStrike" dirty="0">
                <a:effectLst/>
                <a:latin typeface="Arial" panose="020B0604020202020204" pitchFamily="34" charset="0"/>
              </a:rPr>
              <a:t>clinicians</a:t>
            </a:r>
            <a:endParaRPr lang="en-US" sz="1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4269AE-EEAB-329F-628E-B0FAA1567068}"/>
              </a:ext>
            </a:extLst>
          </p:cNvPr>
          <p:cNvSpPr txBox="1"/>
          <p:nvPr/>
        </p:nvSpPr>
        <p:spPr>
          <a:xfrm>
            <a:off x="4668956" y="5410489"/>
            <a:ext cx="212657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6,000,000</a:t>
            </a:r>
          </a:p>
          <a:p>
            <a:r>
              <a:rPr lang="en-CA" b="0" i="0" u="none" strike="noStrike" dirty="0">
                <a:effectLst/>
                <a:latin typeface="Arial" panose="020B0604020202020204" pitchFamily="34" charset="0"/>
              </a:rPr>
              <a:t>members</a:t>
            </a:r>
            <a:endParaRPr lang="en-US" sz="1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6554F8-4098-200F-D9AE-345C0F08D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951F64-832F-90AF-F8CC-F5CC1FA05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8" y="4846314"/>
            <a:ext cx="542306" cy="4415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BABC30-465C-7846-1174-8ED9441FF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2545" y="4825413"/>
            <a:ext cx="483395" cy="4833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63A045-2991-084C-B18F-43181BA2A2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928" y="4811129"/>
            <a:ext cx="562949" cy="49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53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B6413F4D-1DB0-E142-FD03-6070D75DCB08}"/>
              </a:ext>
            </a:extLst>
          </p:cNvPr>
          <p:cNvGrpSpPr/>
          <p:nvPr/>
        </p:nvGrpSpPr>
        <p:grpSpPr>
          <a:xfrm>
            <a:off x="1117042" y="628336"/>
            <a:ext cx="9957916" cy="5601328"/>
            <a:chOff x="0" y="0"/>
            <a:chExt cx="12192000" cy="6858000"/>
          </a:xfrm>
        </p:grpSpPr>
        <p:pic>
          <p:nvPicPr>
            <p:cNvPr id="3" name="Picture 2" descr="A picture containing timeline&#10;&#10;Description automatically generated">
              <a:extLst>
                <a:ext uri="{FF2B5EF4-FFF2-40B4-BE49-F238E27FC236}">
                  <a16:creationId xmlns:a16="http://schemas.microsoft.com/office/drawing/2014/main" id="{8AC6D9B1-8CD0-64CB-D856-F2306B8F8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3135552C-2C3C-582F-13A5-EDF0F3BA2E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36067" y="1715784"/>
              <a:ext cx="601039" cy="676382"/>
            </a:xfrm>
            <a:prstGeom prst="straightConnector1">
              <a:avLst/>
            </a:prstGeom>
            <a:ln w="38100"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609EBB54-ED8E-420D-828E-3D31E60BF9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80517" y="1202076"/>
              <a:ext cx="2337371" cy="1387012"/>
            </a:xfrm>
            <a:prstGeom prst="straightConnector1">
              <a:avLst/>
            </a:prstGeom>
            <a:ln w="38100"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E9893BEC-A923-0981-9C76-F3EC4ECF62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7353" y="3391327"/>
              <a:ext cx="948647" cy="1170399"/>
            </a:xfrm>
            <a:prstGeom prst="straightConnector1">
              <a:avLst/>
            </a:prstGeom>
            <a:ln w="38100"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C98E86EE-68BA-DAE7-DBE9-33E6393543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74715" y="893852"/>
              <a:ext cx="565078" cy="102741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01173A01-7B3C-CA96-6781-0FA50615EA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74022" y="2614345"/>
              <a:ext cx="2537717" cy="529547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F4EA550-ADA4-2320-E47F-9C661D2601C5}"/>
                </a:ext>
              </a:extLst>
            </p:cNvPr>
            <p:cNvCxnSpPr>
              <a:cxnSpLocks/>
            </p:cNvCxnSpPr>
            <p:nvPr/>
          </p:nvCxnSpPr>
          <p:spPr>
            <a:xfrm>
              <a:off x="1835648" y="3884059"/>
              <a:ext cx="0" cy="1538770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65FB9AF5-BC2B-DCFD-1179-E8A14C262447}"/>
                </a:ext>
              </a:extLst>
            </p:cNvPr>
            <p:cNvCxnSpPr>
              <a:cxnSpLocks/>
            </p:cNvCxnSpPr>
            <p:nvPr/>
          </p:nvCxnSpPr>
          <p:spPr>
            <a:xfrm>
              <a:off x="7453900" y="1715784"/>
              <a:ext cx="0" cy="2260742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11DB0627-1B84-4579-DBA5-57F4BBCC5F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68774" y="5342562"/>
              <a:ext cx="1285126" cy="779551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6131A5DE-F891-8593-DF43-7714E1E11A2E}"/>
                </a:ext>
              </a:extLst>
            </p:cNvPr>
            <p:cNvCxnSpPr>
              <a:cxnSpLocks/>
            </p:cNvCxnSpPr>
            <p:nvPr/>
          </p:nvCxnSpPr>
          <p:spPr>
            <a:xfrm>
              <a:off x="7764264" y="5342562"/>
              <a:ext cx="928826" cy="698642"/>
            </a:xfrm>
            <a:prstGeom prst="straightConnector1">
              <a:avLst/>
            </a:prstGeom>
            <a:ln w="38100">
              <a:solidFill>
                <a:schemeClr val="tx2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26EBCB3C-2543-AEBE-7F3C-F22DA088E0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61782" y="4673992"/>
              <a:ext cx="1637232" cy="0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013EF5C6-6B86-0577-4885-0CE8F10CFB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19586" y="5099407"/>
              <a:ext cx="1315416" cy="556517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145FA793-948A-31EB-1AB0-BAA900299814}"/>
                </a:ext>
              </a:extLst>
            </p:cNvPr>
            <p:cNvCxnSpPr>
              <a:cxnSpLocks/>
            </p:cNvCxnSpPr>
            <p:nvPr/>
          </p:nvCxnSpPr>
          <p:spPr>
            <a:xfrm>
              <a:off x="2378465" y="3884059"/>
              <a:ext cx="870737" cy="677667"/>
            </a:xfrm>
            <a:prstGeom prst="straightConnector1">
              <a:avLst/>
            </a:prstGeom>
            <a:ln w="38100">
              <a:solidFill>
                <a:schemeClr val="tx2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410A84BB-C953-4A56-1C8E-B759A3C91D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52674" y="1202076"/>
              <a:ext cx="1985427" cy="2268447"/>
            </a:xfrm>
            <a:prstGeom prst="straightConnector1">
              <a:avLst/>
            </a:prstGeom>
            <a:ln w="38100">
              <a:solidFill>
                <a:schemeClr val="tx2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7B903AD6-8C9B-0089-4379-DB9A2365F4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48451" y="1587784"/>
              <a:ext cx="4462084" cy="3018891"/>
            </a:xfrm>
            <a:prstGeom prst="straightConnector1">
              <a:avLst/>
            </a:prstGeom>
            <a:ln w="38100">
              <a:solidFill>
                <a:schemeClr val="tx2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0CD83028-FA0F-093D-EFD0-32E4C2EA8B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41849" y="3647914"/>
              <a:ext cx="1245742" cy="1149956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8269AC8E-B307-FE4A-DCA1-B5961AA8759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836661" y="1625886"/>
              <a:ext cx="68433" cy="4106451"/>
            </a:xfrm>
            <a:prstGeom prst="straightConnector1">
              <a:avLst/>
            </a:prstGeom>
            <a:ln w="38100">
              <a:solidFill>
                <a:schemeClr val="tx2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9E3BE9A6-4BFF-9650-2502-E6C23FF96B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35802" y="3647914"/>
              <a:ext cx="0" cy="2136062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3C79AAA4-C24E-9CE4-98F0-A5F28E5579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64251" y="1625886"/>
              <a:ext cx="1118704" cy="2517008"/>
            </a:xfrm>
            <a:prstGeom prst="straightConnector1">
              <a:avLst/>
            </a:prstGeom>
            <a:ln w="38100">
              <a:solidFill>
                <a:schemeClr val="tx2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Slide Number Placeholder 55">
            <a:extLst>
              <a:ext uri="{FF2B5EF4-FFF2-40B4-BE49-F238E27FC236}">
                <a16:creationId xmlns:a16="http://schemas.microsoft.com/office/drawing/2014/main" id="{455F1F53-A7FA-89A2-2C18-2B1641723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60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B8FE7DD-D5CE-35EE-707A-4FD65D1A5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A4A0E3-A1BA-23AF-8C16-14FDF0EED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798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96C7B6-7447-85A1-E0B3-A18E24AE7F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8092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1BD8BB-5BF6-9C84-271A-ADEB5DFFA42E}"/>
              </a:ext>
            </a:extLst>
          </p:cNvPr>
          <p:cNvSpPr txBox="1">
            <a:spLocks/>
          </p:cNvSpPr>
          <p:nvPr/>
        </p:nvSpPr>
        <p:spPr>
          <a:xfrm>
            <a:off x="617023" y="608470"/>
            <a:ext cx="812321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Integrated </a:t>
            </a:r>
          </a:p>
          <a:p>
            <a:r>
              <a:rPr lang="en-US" sz="3600" dirty="0">
                <a:solidFill>
                  <a:schemeClr val="bg1"/>
                </a:solidFill>
              </a:rPr>
              <a:t>services.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3714A-A2C3-F20E-8591-07F7F1316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865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A2374C1-E31D-183B-ECFF-CDA1D423CD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71" t="214" r="8075" b="22600"/>
          <a:stretch/>
        </p:blipFill>
        <p:spPr>
          <a:xfrm>
            <a:off x="4636477" y="375138"/>
            <a:ext cx="7555524" cy="64828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128619-3E7D-F59E-41F9-B6902BC4C8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002" y="3043412"/>
            <a:ext cx="4084003" cy="84437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FCCD2C-EF9D-D9FB-59A8-46DD2FFE3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001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E7E9136-BB70-18F5-0B92-314A84990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08" y="934576"/>
            <a:ext cx="3207116" cy="49888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DD57573-7083-B926-ABC6-CAF7275F93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71" t="214" r="8075" b="22600"/>
          <a:stretch/>
        </p:blipFill>
        <p:spPr>
          <a:xfrm>
            <a:off x="4636477" y="375138"/>
            <a:ext cx="7555524" cy="648286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A19932-E18D-986E-5D1B-53022B38C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021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07;p1">
            <a:extLst>
              <a:ext uri="{FF2B5EF4-FFF2-40B4-BE49-F238E27FC236}">
                <a16:creationId xmlns:a16="http://schemas.microsoft.com/office/drawing/2014/main" id="{EAAED3D3-C862-5799-4BA7-F8982E58FFC3}"/>
              </a:ext>
            </a:extLst>
          </p:cNvPr>
          <p:cNvSpPr txBox="1"/>
          <p:nvPr/>
        </p:nvSpPr>
        <p:spPr>
          <a:xfrm>
            <a:off x="2100263" y="1420280"/>
            <a:ext cx="4458684" cy="541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08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600"/>
              <a:buFont typeface="Arial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>
                <a:ln>
                  <a:noFill/>
                </a:ln>
                <a:solidFill>
                  <a:srgbClr val="9DC6D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Better Access</a:t>
            </a:r>
          </a:p>
        </p:txBody>
      </p:sp>
      <p:sp>
        <p:nvSpPr>
          <p:cNvPr id="16" name="Google Shape;107;p1">
            <a:extLst>
              <a:ext uri="{FF2B5EF4-FFF2-40B4-BE49-F238E27FC236}">
                <a16:creationId xmlns:a16="http://schemas.microsoft.com/office/drawing/2014/main" id="{498DFA12-BB76-F167-9D3C-D0CB1A28936A}"/>
              </a:ext>
            </a:extLst>
          </p:cNvPr>
          <p:cNvSpPr txBox="1"/>
          <p:nvPr/>
        </p:nvSpPr>
        <p:spPr>
          <a:xfrm>
            <a:off x="2100265" y="3713765"/>
            <a:ext cx="5229244" cy="531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08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600"/>
              <a:buFont typeface="Arial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>
                <a:ln>
                  <a:noFill/>
                </a:ln>
                <a:solidFill>
                  <a:srgbClr val="9DC6D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Better Integration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9DC6D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Google Shape;107;p1">
            <a:extLst>
              <a:ext uri="{FF2B5EF4-FFF2-40B4-BE49-F238E27FC236}">
                <a16:creationId xmlns:a16="http://schemas.microsoft.com/office/drawing/2014/main" id="{75D355D0-8993-308E-0AED-891A6B93756A}"/>
              </a:ext>
            </a:extLst>
          </p:cNvPr>
          <p:cNvSpPr txBox="1"/>
          <p:nvPr/>
        </p:nvSpPr>
        <p:spPr>
          <a:xfrm>
            <a:off x="2100265" y="4863025"/>
            <a:ext cx="5700554" cy="531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08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600"/>
              <a:buFont typeface="Arial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>
                <a:ln>
                  <a:noFill/>
                </a:ln>
                <a:solidFill>
                  <a:srgbClr val="9DC6D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Better Health Outcomes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9DC6D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Google Shape;107;p1">
            <a:extLst>
              <a:ext uri="{FF2B5EF4-FFF2-40B4-BE49-F238E27FC236}">
                <a16:creationId xmlns:a16="http://schemas.microsoft.com/office/drawing/2014/main" id="{A262ACBE-5A01-A8EE-AC9B-7741FA0BEC47}"/>
              </a:ext>
            </a:extLst>
          </p:cNvPr>
          <p:cNvSpPr txBox="1"/>
          <p:nvPr/>
        </p:nvSpPr>
        <p:spPr>
          <a:xfrm>
            <a:off x="2100263" y="2569861"/>
            <a:ext cx="5229246" cy="541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08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600"/>
              <a:buFont typeface="Arial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>
                <a:ln>
                  <a:noFill/>
                </a:ln>
                <a:solidFill>
                  <a:srgbClr val="9DC6D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Better Convenience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9DC6D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6F076FD-E240-7C5C-853D-3FA888CEC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18" y="2598117"/>
            <a:ext cx="619838" cy="55010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63FD012-D0AE-5400-3036-C7B1CE965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183" y="1457082"/>
            <a:ext cx="575242" cy="57524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348E16B-415C-3DA8-8426-3DA61517F2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359" y="3714016"/>
            <a:ext cx="638420" cy="62043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0948D6F-F604-ECDE-02CB-9840E92F17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94" y="4900246"/>
            <a:ext cx="511908" cy="51190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9A34E2-C8D8-EF3E-1F0C-5522FCAE1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681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7;p1">
            <a:extLst>
              <a:ext uri="{FF2B5EF4-FFF2-40B4-BE49-F238E27FC236}">
                <a16:creationId xmlns:a16="http://schemas.microsoft.com/office/drawing/2014/main" id="{9613A15C-9A69-6EB7-9FBC-0DCE5E84A050}"/>
              </a:ext>
            </a:extLst>
          </p:cNvPr>
          <p:cNvSpPr txBox="1"/>
          <p:nvPr/>
        </p:nvSpPr>
        <p:spPr>
          <a:xfrm>
            <a:off x="2100263" y="1420280"/>
            <a:ext cx="4458684" cy="541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08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600"/>
              <a:buFont typeface="Arial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>
                <a:ln>
                  <a:noFill/>
                </a:ln>
                <a:solidFill>
                  <a:srgbClr val="9DC6D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Better Access</a:t>
            </a:r>
          </a:p>
        </p:txBody>
      </p:sp>
      <p:sp>
        <p:nvSpPr>
          <p:cNvPr id="13" name="Google Shape;107;p1">
            <a:extLst>
              <a:ext uri="{FF2B5EF4-FFF2-40B4-BE49-F238E27FC236}">
                <a16:creationId xmlns:a16="http://schemas.microsoft.com/office/drawing/2014/main" id="{D1F70043-1020-7E5C-0688-716C0F545559}"/>
              </a:ext>
            </a:extLst>
          </p:cNvPr>
          <p:cNvSpPr txBox="1"/>
          <p:nvPr/>
        </p:nvSpPr>
        <p:spPr>
          <a:xfrm>
            <a:off x="2100265" y="3713765"/>
            <a:ext cx="5229244" cy="531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08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600"/>
              <a:buFont typeface="Arial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>
                <a:ln>
                  <a:noFill/>
                </a:ln>
                <a:solidFill>
                  <a:srgbClr val="9DC6D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Better Integration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9DC6D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Google Shape;107;p1">
            <a:extLst>
              <a:ext uri="{FF2B5EF4-FFF2-40B4-BE49-F238E27FC236}">
                <a16:creationId xmlns:a16="http://schemas.microsoft.com/office/drawing/2014/main" id="{8BD90EB3-E6B0-6B1D-DB2C-E7946A13DAC9}"/>
              </a:ext>
            </a:extLst>
          </p:cNvPr>
          <p:cNvSpPr txBox="1"/>
          <p:nvPr/>
        </p:nvSpPr>
        <p:spPr>
          <a:xfrm>
            <a:off x="2100265" y="4863025"/>
            <a:ext cx="5700554" cy="531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08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600"/>
              <a:buFont typeface="Arial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>
                <a:ln>
                  <a:noFill/>
                </a:ln>
                <a:solidFill>
                  <a:srgbClr val="9DC6D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Better Health Outcomes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9DC6D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Google Shape;107;p1">
            <a:extLst>
              <a:ext uri="{FF2B5EF4-FFF2-40B4-BE49-F238E27FC236}">
                <a16:creationId xmlns:a16="http://schemas.microsoft.com/office/drawing/2014/main" id="{0582B71F-7F6A-5EA0-6F4A-166C8803A6C5}"/>
              </a:ext>
            </a:extLst>
          </p:cNvPr>
          <p:cNvSpPr txBox="1"/>
          <p:nvPr/>
        </p:nvSpPr>
        <p:spPr>
          <a:xfrm>
            <a:off x="2100263" y="2569861"/>
            <a:ext cx="5229246" cy="541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08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600"/>
              <a:buFont typeface="Arial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>
                <a:ln>
                  <a:noFill/>
                </a:ln>
                <a:solidFill>
                  <a:srgbClr val="9DC6D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Better Convenience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9DC6D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074B1F-8D21-ECF1-290E-700E2EF3E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18" y="2598117"/>
            <a:ext cx="619838" cy="5501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A00D17-8165-98E0-6C5B-F33939C87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183" y="1457082"/>
            <a:ext cx="575242" cy="575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9708E2-EFD0-4655-6736-06C159E90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359" y="3714016"/>
            <a:ext cx="638420" cy="6204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51B4A25-FA76-8E69-A1CE-7BE2FED4FE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94" y="4900246"/>
            <a:ext cx="511908" cy="5119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93959D-70FE-6274-1A53-0E4DAB30C719}"/>
              </a:ext>
            </a:extLst>
          </p:cNvPr>
          <p:cNvSpPr txBox="1"/>
          <p:nvPr/>
        </p:nvSpPr>
        <p:spPr>
          <a:xfrm>
            <a:off x="7820209" y="955120"/>
            <a:ext cx="1323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781CDD-8E06-F124-50CD-192732176D3D}"/>
              </a:ext>
            </a:extLst>
          </p:cNvPr>
          <p:cNvSpPr txBox="1"/>
          <p:nvPr/>
        </p:nvSpPr>
        <p:spPr>
          <a:xfrm>
            <a:off x="9576376" y="955120"/>
            <a:ext cx="1323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Members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70F19C-E9BA-8A93-02F1-13F3341C3D5A}"/>
              </a:ext>
            </a:extLst>
          </p:cNvPr>
          <p:cNvCxnSpPr/>
          <p:nvPr/>
        </p:nvCxnSpPr>
        <p:spPr>
          <a:xfrm>
            <a:off x="1048178" y="2297723"/>
            <a:ext cx="980049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6E9618D-8D0E-EA6B-7016-00FDBF54BDEC}"/>
              </a:ext>
            </a:extLst>
          </p:cNvPr>
          <p:cNvCxnSpPr/>
          <p:nvPr/>
        </p:nvCxnSpPr>
        <p:spPr>
          <a:xfrm>
            <a:off x="1048178" y="3429000"/>
            <a:ext cx="980049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919C22B-ACC4-9E8C-F5C0-36A5B422FB16}"/>
              </a:ext>
            </a:extLst>
          </p:cNvPr>
          <p:cNvCxnSpPr/>
          <p:nvPr/>
        </p:nvCxnSpPr>
        <p:spPr>
          <a:xfrm>
            <a:off x="1048178" y="4581128"/>
            <a:ext cx="980049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C2644958-EB53-42B4-877F-F18077C2B4E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1390" y="1532541"/>
            <a:ext cx="548640" cy="4083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CC95CE9-676E-6F37-7360-9A3B7AD5902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1390" y="2636912"/>
            <a:ext cx="548640" cy="40836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C256A51-32AD-E36F-E8A0-703388FFFDD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1390" y="3789040"/>
            <a:ext cx="548640" cy="4083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6814C43-E8F1-E72C-23A8-ADC1322BA18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1390" y="4941168"/>
            <a:ext cx="548640" cy="4083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644DC09-153F-011F-6BF5-F7A1BA3819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2424" y="1532541"/>
            <a:ext cx="548640" cy="4083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DE65F81-7E69-1560-CF5C-868C1A8098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2424" y="2636912"/>
            <a:ext cx="548640" cy="4083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B6EFB81-9825-F814-5870-5AB8F671C97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2424" y="3789040"/>
            <a:ext cx="548640" cy="40836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8417370-46E5-2341-DCE1-384AFF0AE4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2424" y="4941168"/>
            <a:ext cx="548640" cy="40836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459FB-E165-92DE-7B6A-33C5FDA2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32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85C36CE-5E73-0904-8E3C-7ACD9B30E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09" y="1130776"/>
            <a:ext cx="787400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16F28C-FB16-D70D-51D5-A0E91118C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706" y="1156176"/>
            <a:ext cx="901700" cy="87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0475AB-E73E-F26C-C155-79573AC86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935" y="1187926"/>
            <a:ext cx="901700" cy="8001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49B079-11C1-5AD2-2F83-54A371DCC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2075" y="1156176"/>
            <a:ext cx="723900" cy="876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03BC4F-8716-E5B2-D013-3D1C1CDF7B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9750" y="1137126"/>
            <a:ext cx="571500" cy="889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06A0F7-8748-FC38-D86F-511D7B6EF3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E462E2-B765-FB68-6A9E-52E40C7EEA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2409" y="3000178"/>
            <a:ext cx="787400" cy="9144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6B4BE6A-5CD6-3FFB-C932-2B5058B866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6106" y="2993828"/>
            <a:ext cx="571500" cy="9017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40B4B21-1CDC-4927-39F0-1148E735AE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81285" y="3063678"/>
            <a:ext cx="901700" cy="7747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702A61-B28C-AFDC-5D8E-9192FD9232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99525" y="2993828"/>
            <a:ext cx="889000" cy="889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F44B629-636F-5E8A-883B-1A6B09E062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3619" y="2994842"/>
            <a:ext cx="635000" cy="9017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2B020D4-EB1F-257C-C563-B60831E65DE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70642" y="3012878"/>
            <a:ext cx="889000" cy="889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09E4154-A438-045D-34F9-C9D0C0B58C3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5385" y="5022129"/>
            <a:ext cx="698500" cy="901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A4A0FDD-B0C5-17B6-87FA-93A95F481F5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83706" y="5022129"/>
            <a:ext cx="876300" cy="812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54CFC80-ED5E-34F2-D1A8-652FBD8D986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4935" y="4984029"/>
            <a:ext cx="889000" cy="9017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246A8FC-EF0E-01A7-4A18-7C725F734D8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06043" y="5066579"/>
            <a:ext cx="889000" cy="7239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8D03261-970A-7EFE-DAE0-D6E9C0B65D8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71745" y="4984028"/>
            <a:ext cx="876300" cy="7747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25E60AA-B902-9110-CFBC-71527CF2CFE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08742" y="4857028"/>
            <a:ext cx="850900" cy="9017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6714B3C-FF90-FBD2-76C5-F1057352B609}"/>
              </a:ext>
            </a:extLst>
          </p:cNvPr>
          <p:cNvSpPr txBox="1"/>
          <p:nvPr/>
        </p:nvSpPr>
        <p:spPr>
          <a:xfrm>
            <a:off x="629265" y="392335"/>
            <a:ext cx="10867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Icon library – feel free to use these icons to support your text and add visual interest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1C770C-0BC3-90F1-8213-7035C7944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8370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ED555D-CFCA-5CC5-7AE5-25DCC791F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935" y="1130776"/>
            <a:ext cx="787400" cy="914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1373E0-A0A4-AC63-FBE9-F1627D5A6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706" y="1149826"/>
            <a:ext cx="901700" cy="876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24EE86-BAB9-FC30-C26A-09465534A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777" y="1187926"/>
            <a:ext cx="901700" cy="800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7B2929-30B0-9D0E-C4E7-67646383AD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7848" y="1149826"/>
            <a:ext cx="723900" cy="876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EEE901-8E46-C083-13CC-126301189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7119" y="1143476"/>
            <a:ext cx="571500" cy="88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B449C9-F066-D5A0-6EC2-A56D491E07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41DB57-6319-4358-4F8F-3A943EB24D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935" y="2993828"/>
            <a:ext cx="787400" cy="914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B80F1E-1747-15C4-2D69-9EB95BA16D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8806" y="3000178"/>
            <a:ext cx="571500" cy="901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0E33F8-6D97-6FF3-F284-F8D5F976BC0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0777" y="3063678"/>
            <a:ext cx="901700" cy="774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79AFC1-0BBA-927D-A073-640901845B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99525" y="3006528"/>
            <a:ext cx="889000" cy="889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D55677-C48B-9E77-EADF-3997AEFB2C6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3619" y="3000178"/>
            <a:ext cx="635000" cy="901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572110F-9444-B2A1-4F39-78D16610DB0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70642" y="3006528"/>
            <a:ext cx="889000" cy="889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EFEF69-2747-2863-D16B-87B2BF7B1C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5385" y="5028479"/>
            <a:ext cx="698500" cy="9017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9797B6-12C9-9656-04A4-F3AAE75E381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83706" y="5028479"/>
            <a:ext cx="876300" cy="812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EB58C30-1B62-28C6-DE5D-26718707EDE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87635" y="4984028"/>
            <a:ext cx="889000" cy="9017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C2A42B-5010-18E2-FF98-9E441BAEB74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15367" y="5072928"/>
            <a:ext cx="889000" cy="7239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2110F81-ED03-373A-6277-27D3830B7AF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74719" y="4984028"/>
            <a:ext cx="876300" cy="7747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AB16F5-E40C-37B3-65C2-DE166A1555B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21371" y="4857028"/>
            <a:ext cx="850900" cy="9017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FCE4280-8F0A-78A1-762D-8CD3AA30C090}"/>
              </a:ext>
            </a:extLst>
          </p:cNvPr>
          <p:cNvSpPr txBox="1"/>
          <p:nvPr/>
        </p:nvSpPr>
        <p:spPr>
          <a:xfrm>
            <a:off x="629265" y="392335"/>
            <a:ext cx="873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Icon library – feel free to use these icons to support your text and add visual interest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EB0989FD-6D0C-41DB-348A-A057D3128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41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DDFAD8D-8EAD-ACA4-5B90-862F58738D4B}"/>
              </a:ext>
            </a:extLst>
          </p:cNvPr>
          <p:cNvSpPr txBox="1"/>
          <p:nvPr/>
        </p:nvSpPr>
        <p:spPr>
          <a:xfrm>
            <a:off x="581892" y="570015"/>
            <a:ext cx="2956955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dirty="0">
                <a:solidFill>
                  <a:schemeClr val="bg1"/>
                </a:solidFill>
              </a:rPr>
              <a:t>An integrated network that powers the future of care.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0B62E6-6A86-39A5-05FC-2D972D1742B0}"/>
              </a:ext>
            </a:extLst>
          </p:cNvPr>
          <p:cNvSpPr txBox="1"/>
          <p:nvPr/>
        </p:nvSpPr>
        <p:spPr>
          <a:xfrm>
            <a:off x="581892" y="3325090"/>
            <a:ext cx="2719448" cy="191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Online prescriptions</a:t>
            </a:r>
          </a:p>
          <a:p>
            <a:pPr marL="180000" indent="-1800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Telehealth appointments</a:t>
            </a:r>
          </a:p>
          <a:p>
            <a:pPr marL="180000" indent="-1800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Easy-to-navigate insurance coverage</a:t>
            </a:r>
          </a:p>
          <a:p>
            <a:pPr marL="180000" indent="-1800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Digital-first administration support for groups.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A63F84-D4C5-F6AA-CC61-2D24390312B5}"/>
              </a:ext>
            </a:extLst>
          </p:cNvPr>
          <p:cNvSpPr txBox="1"/>
          <p:nvPr/>
        </p:nvSpPr>
        <p:spPr>
          <a:xfrm>
            <a:off x="581892" y="5605152"/>
            <a:ext cx="3265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</a:pPr>
            <a:r>
              <a:rPr lang="en-US" sz="1600" b="1" dirty="0">
                <a:solidFill>
                  <a:schemeClr val="bg1"/>
                </a:solidFill>
              </a:rPr>
              <a:t>We’ve got the right partners to support you from A to Better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1C3D1C3-531B-3E80-A759-59C12AD9749C}"/>
              </a:ext>
            </a:extLst>
          </p:cNvPr>
          <p:cNvGrpSpPr/>
          <p:nvPr/>
        </p:nvGrpSpPr>
        <p:grpSpPr>
          <a:xfrm>
            <a:off x="4868883" y="700644"/>
            <a:ext cx="6662057" cy="5450774"/>
            <a:chOff x="4868883" y="700644"/>
            <a:chExt cx="6662057" cy="545077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A78B953-15C6-59D3-ED65-BA8BC2833A01}"/>
                </a:ext>
              </a:extLst>
            </p:cNvPr>
            <p:cNvCxnSpPr>
              <a:cxnSpLocks/>
            </p:cNvCxnSpPr>
            <p:nvPr/>
          </p:nvCxnSpPr>
          <p:spPr>
            <a:xfrm>
              <a:off x="7184571" y="700644"/>
              <a:ext cx="0" cy="545077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00B2B80-A352-6FEE-92A8-9F579C1E8120}"/>
                </a:ext>
              </a:extLst>
            </p:cNvPr>
            <p:cNvCxnSpPr>
              <a:cxnSpLocks/>
            </p:cNvCxnSpPr>
            <p:nvPr/>
          </p:nvCxnSpPr>
          <p:spPr>
            <a:xfrm>
              <a:off x="9393381" y="700644"/>
              <a:ext cx="0" cy="545077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FA8CF60-062D-1850-8DE6-1C3A35CE9B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68883" y="4346369"/>
              <a:ext cx="666205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4B62E01-9F6D-BDCB-1BB1-9CAE2ADBBF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68883" y="2505693"/>
              <a:ext cx="666205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F313B5A-9EA1-C7AA-25E6-0FC4AA22A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815" y="1251857"/>
            <a:ext cx="1109718" cy="4882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E388338-9E38-1E76-44FD-DD7E9392E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7908" y="1409441"/>
            <a:ext cx="1514699" cy="1731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329844-0FD5-F118-E53E-40045BAC41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8112" y="1334171"/>
            <a:ext cx="1089615" cy="3236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E27F55-9010-1B23-3677-D405F2919D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5415" y="3158421"/>
            <a:ext cx="668519" cy="5499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ECE651-DD97-9183-B957-FF59062B04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60906" y="3205068"/>
            <a:ext cx="861343" cy="4566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E10613-4D13-F98B-BB2E-C81D99A8D0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9516" y="5209763"/>
            <a:ext cx="1420317" cy="3682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5F321A9-61E2-DFA7-B290-DEC17C09E1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8381" y="5083855"/>
            <a:ext cx="913753" cy="62004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90B6E45-DC71-C157-9ECC-6EE8AE25A3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93987" y="5196804"/>
            <a:ext cx="1182447" cy="394149"/>
          </a:xfrm>
          <a:prstGeom prst="rect">
            <a:avLst/>
          </a:prstGeom>
        </p:spPr>
      </p:pic>
      <p:pic>
        <p:nvPicPr>
          <p:cNvPr id="20" name="Picture 19" descr="A black background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4D9E8536-C84A-A6A7-0593-8A1750DC80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67908" y="3217306"/>
            <a:ext cx="1477957" cy="446577"/>
          </a:xfrm>
          <a:prstGeom prst="rect">
            <a:avLst/>
          </a:prstGeom>
        </p:spPr>
      </p:pic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9A590D59-342F-1A17-17CC-5CE678AF9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04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2A17C4-C3B1-B881-B38F-E06662693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358" y="1631868"/>
            <a:ext cx="5323283" cy="442454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8AE7337-B4D7-64CD-73F0-30A33DD17E81}"/>
              </a:ext>
            </a:extLst>
          </p:cNvPr>
          <p:cNvSpPr txBox="1">
            <a:spLocks/>
          </p:cNvSpPr>
          <p:nvPr/>
        </p:nvSpPr>
        <p:spPr>
          <a:xfrm>
            <a:off x="4001492" y="608469"/>
            <a:ext cx="488899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dirty="0"/>
              <a:t>Payer </a:t>
            </a:r>
            <a:r>
              <a:rPr lang="en-US" b="1" dirty="0"/>
              <a:t>+</a:t>
            </a:r>
            <a:r>
              <a:rPr lang="en-US" dirty="0"/>
              <a:t> Provider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3CA536-DB16-846E-3FE5-96E3D60BC8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122" y="5098940"/>
            <a:ext cx="485552" cy="5638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C1B4D6-907A-8E22-5B7D-C46A61D9D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4051" y="2011804"/>
            <a:ext cx="352418" cy="5482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BF4E27A-3775-E7CE-B8AF-055A14E1C2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8910" y="3558353"/>
            <a:ext cx="548205" cy="54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F95E838-EE95-110A-974E-54B0061621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8824" y="3570230"/>
            <a:ext cx="548205" cy="54820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0F57F4-6371-1FDD-1BBE-4057C335B8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2637" y="5087065"/>
            <a:ext cx="430731" cy="55603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ECF097E-5295-1FC1-FEF9-FD4BA224691E}"/>
              </a:ext>
            </a:extLst>
          </p:cNvPr>
          <p:cNvSpPr txBox="1"/>
          <p:nvPr/>
        </p:nvSpPr>
        <p:spPr>
          <a:xfrm>
            <a:off x="1842229" y="1957397"/>
            <a:ext cx="20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900"/>
              </a:spcBef>
            </a:pPr>
            <a:r>
              <a:rPr lang="en-US" b="1" dirty="0">
                <a:solidFill>
                  <a:schemeClr val="tx2"/>
                </a:solidFill>
              </a:rPr>
              <a:t>Health and Dental Benefits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C7EF12-8F49-684C-CF93-6BAEF833BE1B}"/>
              </a:ext>
            </a:extLst>
          </p:cNvPr>
          <p:cNvSpPr txBox="1"/>
          <p:nvPr/>
        </p:nvSpPr>
        <p:spPr>
          <a:xfrm>
            <a:off x="1296802" y="3514403"/>
            <a:ext cx="20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900"/>
              </a:spcBef>
            </a:pPr>
            <a:r>
              <a:rPr lang="en-US" b="1" dirty="0">
                <a:solidFill>
                  <a:schemeClr val="tx2"/>
                </a:solidFill>
              </a:rPr>
              <a:t>Benefits Administration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F4FEC6-6307-1486-F427-F821B3799375}"/>
              </a:ext>
            </a:extLst>
          </p:cNvPr>
          <p:cNvSpPr txBox="1"/>
          <p:nvPr/>
        </p:nvSpPr>
        <p:spPr>
          <a:xfrm>
            <a:off x="1368219" y="5058886"/>
            <a:ext cx="244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900"/>
              </a:spcBef>
            </a:pPr>
            <a:r>
              <a:rPr lang="en-US" b="1" dirty="0">
                <a:solidFill>
                  <a:schemeClr val="tx2"/>
                </a:solidFill>
              </a:rPr>
              <a:t>Pharmacy Benefits Management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4EBC06-52C7-60C2-B0C3-797FA9671422}"/>
              </a:ext>
            </a:extLst>
          </p:cNvPr>
          <p:cNvSpPr txBox="1"/>
          <p:nvPr/>
        </p:nvSpPr>
        <p:spPr>
          <a:xfrm>
            <a:off x="8300866" y="2095896"/>
            <a:ext cx="204255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Bef>
                <a:spcPts val="900"/>
              </a:spcBef>
            </a:pPr>
            <a:r>
              <a:rPr lang="en-US" b="1" dirty="0">
                <a:solidFill>
                  <a:schemeClr val="tx2"/>
                </a:solidFill>
              </a:rPr>
              <a:t>Telemedicine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70C6-2F95-2DA8-F688-A222E31132E8}"/>
              </a:ext>
            </a:extLst>
          </p:cNvPr>
          <p:cNvSpPr txBox="1"/>
          <p:nvPr/>
        </p:nvSpPr>
        <p:spPr>
          <a:xfrm>
            <a:off x="8852637" y="3652902"/>
            <a:ext cx="204255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Bef>
                <a:spcPts val="900"/>
              </a:spcBef>
            </a:pPr>
            <a:r>
              <a:rPr lang="en-US" b="1" dirty="0">
                <a:solidFill>
                  <a:schemeClr val="tx2"/>
                </a:solidFill>
              </a:rPr>
              <a:t>Digital Pharmacy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8DDBE-C108-7B5A-FCE0-BAFE1B548A8F}"/>
              </a:ext>
            </a:extLst>
          </p:cNvPr>
          <p:cNvSpPr txBox="1"/>
          <p:nvPr/>
        </p:nvSpPr>
        <p:spPr>
          <a:xfrm>
            <a:off x="8278732" y="5197385"/>
            <a:ext cx="244631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Bef>
                <a:spcPts val="900"/>
              </a:spcBef>
            </a:pPr>
            <a:r>
              <a:rPr lang="en-US" b="1" dirty="0">
                <a:solidFill>
                  <a:schemeClr val="tx2"/>
                </a:solidFill>
              </a:rPr>
              <a:t>Mental Health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FB58AA-EF44-CED7-DC81-DA79210452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9058" y="2115457"/>
            <a:ext cx="355600" cy="3556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483D71-B50C-15AD-AB5C-31B4771FE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3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32B6A2-60B8-4F16-ED9B-3132A99855F7}"/>
              </a:ext>
            </a:extLst>
          </p:cNvPr>
          <p:cNvSpPr txBox="1"/>
          <p:nvPr/>
        </p:nvSpPr>
        <p:spPr>
          <a:xfrm>
            <a:off x="5088328" y="4652184"/>
            <a:ext cx="204255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900"/>
              </a:spcBef>
            </a:pPr>
            <a:r>
              <a:rPr lang="en-US" sz="1600" b="1" dirty="0">
                <a:solidFill>
                  <a:schemeClr val="tx2"/>
                </a:solidFill>
              </a:rPr>
              <a:t>Plan Member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0E140A-18D9-A654-A0D9-B10BF5ECFE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03811" y="3557600"/>
            <a:ext cx="584377" cy="51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292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3255E1-B577-F557-5664-9D2BC3E59F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23" t="-205" r="3584" b="29368"/>
          <a:stretch/>
        </p:blipFill>
        <p:spPr>
          <a:xfrm>
            <a:off x="717122" y="-29979"/>
            <a:ext cx="11474878" cy="591012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19E213D-9B5B-67CB-5EE4-821491445EAD}"/>
              </a:ext>
            </a:extLst>
          </p:cNvPr>
          <p:cNvSpPr txBox="1">
            <a:spLocks/>
          </p:cNvSpPr>
          <p:nvPr/>
        </p:nvSpPr>
        <p:spPr>
          <a:xfrm>
            <a:off x="617023" y="4582593"/>
            <a:ext cx="812321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We’re coast-to-coast.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6C4673-D2B9-5A37-D8A1-8A63CA453CA1}"/>
              </a:ext>
            </a:extLst>
          </p:cNvPr>
          <p:cNvSpPr txBox="1"/>
          <p:nvPr/>
        </p:nvSpPr>
        <p:spPr>
          <a:xfrm>
            <a:off x="1142145" y="5518611"/>
            <a:ext cx="158933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1,400</a:t>
            </a:r>
          </a:p>
          <a:p>
            <a:r>
              <a:rPr lang="en-US" dirty="0"/>
              <a:t>employees</a:t>
            </a:r>
            <a:endParaRPr lang="en-US" sz="18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D1369D-8481-C028-3BEA-59FEA38B57E0}"/>
              </a:ext>
            </a:extLst>
          </p:cNvPr>
          <p:cNvSpPr txBox="1"/>
          <p:nvPr/>
        </p:nvSpPr>
        <p:spPr>
          <a:xfrm>
            <a:off x="3170793" y="5518611"/>
            <a:ext cx="1229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5,000+</a:t>
            </a:r>
          </a:p>
          <a:p>
            <a:r>
              <a:rPr lang="en-CA" b="0" i="0" u="none" strike="noStrike" dirty="0">
                <a:effectLst/>
                <a:latin typeface="Arial" panose="020B0604020202020204" pitchFamily="34" charset="0"/>
              </a:rPr>
              <a:t>clinicians</a:t>
            </a:r>
            <a:endParaRPr lang="en-US" sz="1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4269AE-EEAB-329F-628E-B0FAA1567068}"/>
              </a:ext>
            </a:extLst>
          </p:cNvPr>
          <p:cNvSpPr txBox="1"/>
          <p:nvPr/>
        </p:nvSpPr>
        <p:spPr>
          <a:xfrm>
            <a:off x="5213961" y="5518611"/>
            <a:ext cx="158933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6,000,000</a:t>
            </a:r>
          </a:p>
          <a:p>
            <a:r>
              <a:rPr lang="en-CA" b="0" i="0" u="none" strike="noStrike" dirty="0">
                <a:effectLst/>
                <a:latin typeface="Arial" panose="020B0604020202020204" pitchFamily="34" charset="0"/>
              </a:rPr>
              <a:t>members</a:t>
            </a:r>
            <a:endParaRPr lang="en-US" sz="1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3779953-CF50-F7A0-F5E9-303CD6C346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8" y="5604650"/>
            <a:ext cx="375138" cy="30547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7A845C9-0776-23D0-2FE0-867D3792CF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8399" y="5587971"/>
            <a:ext cx="381854" cy="3388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6A48C3B-229F-7650-FC3F-52F1937E75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088" y="5603291"/>
            <a:ext cx="348606" cy="30818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6554F8-4098-200F-D9AE-345C0F08D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89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8571F-7E61-B38B-CCF5-76C85383144C}"/>
              </a:ext>
            </a:extLst>
          </p:cNvPr>
          <p:cNvSpPr txBox="1">
            <a:spLocks/>
          </p:cNvSpPr>
          <p:nvPr/>
        </p:nvSpPr>
        <p:spPr>
          <a:xfrm>
            <a:off x="617023" y="608470"/>
            <a:ext cx="812321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Integrated Health Services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9D3676-6F13-7384-9875-6AFD35B97C5E}"/>
              </a:ext>
            </a:extLst>
          </p:cNvPr>
          <p:cNvSpPr/>
          <p:nvPr/>
        </p:nvSpPr>
        <p:spPr>
          <a:xfrm>
            <a:off x="731838" y="1736725"/>
            <a:ext cx="2529443" cy="4438444"/>
          </a:xfrm>
          <a:prstGeom prst="rect">
            <a:avLst/>
          </a:prstGeom>
          <a:solidFill>
            <a:srgbClr val="2C8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338A88-B0EF-1C87-7D47-FFC223CC75DA}"/>
              </a:ext>
            </a:extLst>
          </p:cNvPr>
          <p:cNvSpPr/>
          <p:nvPr/>
        </p:nvSpPr>
        <p:spPr>
          <a:xfrm>
            <a:off x="3476969" y="1736725"/>
            <a:ext cx="2529443" cy="4438444"/>
          </a:xfrm>
          <a:prstGeom prst="rect">
            <a:avLst/>
          </a:prstGeom>
          <a:solidFill>
            <a:srgbClr val="6D77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75BAECD-D5A4-F715-4F2C-A27FC5C0EA2A}"/>
              </a:ext>
            </a:extLst>
          </p:cNvPr>
          <p:cNvSpPr/>
          <p:nvPr/>
        </p:nvSpPr>
        <p:spPr>
          <a:xfrm>
            <a:off x="6222100" y="1736725"/>
            <a:ext cx="2529443" cy="4438444"/>
          </a:xfrm>
          <a:prstGeom prst="rect">
            <a:avLst/>
          </a:prstGeom>
          <a:solidFill>
            <a:srgbClr val="1C6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CE2E38-2132-C4AB-7EC6-FA885CF58B25}"/>
              </a:ext>
            </a:extLst>
          </p:cNvPr>
          <p:cNvSpPr/>
          <p:nvPr/>
        </p:nvSpPr>
        <p:spPr>
          <a:xfrm>
            <a:off x="8967232" y="1736725"/>
            <a:ext cx="2529443" cy="4438444"/>
          </a:xfrm>
          <a:prstGeom prst="rect">
            <a:avLst/>
          </a:prstGeom>
          <a:solidFill>
            <a:srgbClr val="FC59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A87D46-B3E0-5AC9-83B2-C43A34398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510" y="2852738"/>
            <a:ext cx="1870936" cy="4062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508CBD-ECF1-8866-D289-A787BE2BA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0616" y="2852738"/>
            <a:ext cx="2086944" cy="4046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07494C-88D0-10E9-D200-4EA49581E1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171" y="2852738"/>
            <a:ext cx="1857752" cy="4033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37BF417-6AB1-D094-E8EA-1D042DA30F88}"/>
              </a:ext>
            </a:extLst>
          </p:cNvPr>
          <p:cNvSpPr txBox="1"/>
          <p:nvPr/>
        </p:nvSpPr>
        <p:spPr>
          <a:xfrm>
            <a:off x="902015" y="4005263"/>
            <a:ext cx="1752285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accent1"/>
                </a:solidFill>
              </a:rPr>
              <a:t>Coverage </a:t>
            </a:r>
          </a:p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accent1"/>
                </a:solidFill>
              </a:rPr>
              <a:t>at your fingertips.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D2C72-8283-71A1-903D-98A87132101B}"/>
              </a:ext>
            </a:extLst>
          </p:cNvPr>
          <p:cNvSpPr txBox="1"/>
          <p:nvPr/>
        </p:nvSpPr>
        <p:spPr>
          <a:xfrm>
            <a:off x="3646950" y="4005263"/>
            <a:ext cx="2156950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accent1"/>
                </a:solidFill>
              </a:rPr>
              <a:t>A healthier workplace </a:t>
            </a:r>
          </a:p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accent1"/>
                </a:solidFill>
              </a:rPr>
              <a:t>starts here.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5176507-8233-09BD-58E0-4BE7A1BD1E8F}"/>
              </a:ext>
            </a:extLst>
          </p:cNvPr>
          <p:cNvSpPr txBox="1"/>
          <p:nvPr/>
        </p:nvSpPr>
        <p:spPr>
          <a:xfrm>
            <a:off x="6408001" y="4005263"/>
            <a:ext cx="178983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accent1"/>
                </a:solidFill>
              </a:rPr>
              <a:t>Care built around you.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F7434-429F-05F4-DCD4-C23FDE9D3C05}"/>
              </a:ext>
            </a:extLst>
          </p:cNvPr>
          <p:cNvSpPr txBox="1"/>
          <p:nvPr/>
        </p:nvSpPr>
        <p:spPr>
          <a:xfrm>
            <a:off x="9121884" y="4005263"/>
            <a:ext cx="2308116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accent1"/>
                </a:solidFill>
              </a:rPr>
              <a:t>Giving back </a:t>
            </a:r>
          </a:p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accent1"/>
                </a:solidFill>
              </a:rPr>
              <a:t>isn’t what we do, it’s who we are.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D64A14-2B98-F05E-4DF6-BA1FBFC34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5127" y="2815303"/>
            <a:ext cx="1861347" cy="445573"/>
          </a:xfrm>
          <a:prstGeom prst="rect">
            <a:avLst/>
          </a:prstGeom>
        </p:spPr>
      </p:pic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A51AE99E-349D-D2F0-63F7-68874A05E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047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1F5F2-87BC-B845-E71A-6E5D9821145F}"/>
              </a:ext>
            </a:extLst>
          </p:cNvPr>
          <p:cNvSpPr txBox="1">
            <a:spLocks/>
          </p:cNvSpPr>
          <p:nvPr/>
        </p:nvSpPr>
        <p:spPr>
          <a:xfrm>
            <a:off x="617023" y="608470"/>
            <a:ext cx="812321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By the numbers.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16B150-E171-3CD7-8715-A28AB18220CF}"/>
              </a:ext>
            </a:extLst>
          </p:cNvPr>
          <p:cNvSpPr txBox="1">
            <a:spLocks/>
          </p:cNvSpPr>
          <p:nvPr/>
        </p:nvSpPr>
        <p:spPr>
          <a:xfrm>
            <a:off x="1175823" y="1988840"/>
            <a:ext cx="3675577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5400" dirty="0"/>
              <a:t>$4.4 Billion</a:t>
            </a:r>
          </a:p>
          <a:p>
            <a:r>
              <a:rPr lang="en-US" sz="2400" dirty="0"/>
              <a:t>annual gross revenue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95F0D6-135C-FE95-3EF5-7845E63FBA56}"/>
              </a:ext>
            </a:extLst>
          </p:cNvPr>
          <p:cNvSpPr txBox="1">
            <a:spLocks/>
          </p:cNvSpPr>
          <p:nvPr/>
        </p:nvSpPr>
        <p:spPr>
          <a:xfrm>
            <a:off x="1175823" y="3501008"/>
            <a:ext cx="4285177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5400" dirty="0"/>
              <a:t>6 Million</a:t>
            </a:r>
          </a:p>
          <a:p>
            <a:r>
              <a:rPr lang="en-US" sz="2400" dirty="0"/>
              <a:t>Canadians served annually</a:t>
            </a:r>
          </a:p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9F9B1C-F6D6-08CF-FE18-BBAEF959BB4F}"/>
              </a:ext>
            </a:extLst>
          </p:cNvPr>
          <p:cNvSpPr txBox="1">
            <a:spLocks/>
          </p:cNvSpPr>
          <p:nvPr/>
        </p:nvSpPr>
        <p:spPr>
          <a:xfrm>
            <a:off x="1175823" y="5085184"/>
            <a:ext cx="4593798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5400" dirty="0"/>
              <a:t>1 Billion</a:t>
            </a:r>
          </a:p>
          <a:p>
            <a:r>
              <a:rPr lang="en-US" sz="2400" dirty="0"/>
              <a:t>claims transactions processed</a:t>
            </a:r>
            <a:endParaRPr lang="en-US" sz="1600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408D17-CB81-D51A-CC9B-17C02D871A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407" y="2032476"/>
            <a:ext cx="389694" cy="3787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9913BC-AFFE-46C9-B967-1A58DC5FA7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242" y="3561628"/>
            <a:ext cx="368758" cy="39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585EEF8-17A8-609F-D6D2-88FFD1BD00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86" y="5159839"/>
            <a:ext cx="368758" cy="32727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4FD9F-1AEF-7D66-B90E-2AAC6EC1B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862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4CC83C-5EEB-BBCD-B8B9-BAC712C65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600" y="1778000"/>
            <a:ext cx="2336800" cy="3302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FCBCEF-21E7-E7EA-169B-616E15E06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0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4CC83C-5EEB-BBCD-B8B9-BAC712C65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83" y="1778000"/>
            <a:ext cx="2336800" cy="3302000"/>
          </a:xfrm>
          <a:prstGeom prst="rect">
            <a:avLst/>
          </a:prstGeom>
        </p:spPr>
      </p:pic>
      <p:pic>
        <p:nvPicPr>
          <p:cNvPr id="6" name="Picture 5" descr="Shape, square&#10;&#10;Description automatically generated">
            <a:extLst>
              <a:ext uri="{FF2B5EF4-FFF2-40B4-BE49-F238E27FC236}">
                <a16:creationId xmlns:a16="http://schemas.microsoft.com/office/drawing/2014/main" id="{0D779E35-4C97-DB7A-DCD5-2E69F6DD7B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4476" y="2908771"/>
            <a:ext cx="992329" cy="992329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89CC65-FC7C-2F5B-E106-64A5C02BF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78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B2C3C06-3C85-205A-1BC1-306378B763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2164814"/>
            <a:ext cx="7772400" cy="252837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7CC18F-1CD1-524F-F229-FAB6C1C16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44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Section Dividers">
  <a:themeElements>
    <a:clrScheme name="GreenShield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ontent Slides">
  <a:themeElements>
    <a:clrScheme name="GreenShield Theme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Utility Slides">
  <a:themeElements>
    <a:clrScheme name="GreenShield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52145</TotalTime>
  <Words>217</Words>
  <Application>Microsoft Macintosh PowerPoint</Application>
  <PresentationFormat>Widescreen</PresentationFormat>
  <Paragraphs>83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2_Section Dividers</vt:lpstr>
      <vt:lpstr>3_Content Slides</vt:lpstr>
      <vt:lpstr>Utility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Grant Pollock</dc:creator>
  <cp:lastModifiedBy>Grant Pollock</cp:lastModifiedBy>
  <cp:revision>88</cp:revision>
  <dcterms:created xsi:type="dcterms:W3CDTF">2023-03-02T14:35:50Z</dcterms:created>
  <dcterms:modified xsi:type="dcterms:W3CDTF">2023-06-14T18:44:43Z</dcterms:modified>
</cp:coreProperties>
</file>